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698b0b0eb740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c7f9ce5fd45b5"/>
  </p:sldMasterIdLst>
  <p:sldIdLst>
    <p:sldId xmlns:r="http://schemas.openxmlformats.org/officeDocument/2006/relationships" id="256" r:id="R9b0cea5f2fe542fb"/>
    <p:sldId xmlns:r="http://schemas.openxmlformats.org/officeDocument/2006/relationships" id="257" r:id="R40f3e11d43ba49fd"/>
    <p:sldId xmlns:r="http://schemas.openxmlformats.org/officeDocument/2006/relationships" id="258" r:id="R0d301e8018404ab7"/>
    <p:sldId xmlns:r="http://schemas.openxmlformats.org/officeDocument/2006/relationships" id="259" r:id="R910ba90b76d041fb"/>
    <p:sldId xmlns:r="http://schemas.openxmlformats.org/officeDocument/2006/relationships" id="260" r:id="R773c344e0c514faf"/>
    <p:sldId xmlns:r="http://schemas.openxmlformats.org/officeDocument/2006/relationships" id="261" r:id="R8493769234df47b6"/>
    <p:sldId xmlns:r="http://schemas.openxmlformats.org/officeDocument/2006/relationships" id="262" r:id="R714902b04d3045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c7f9ce5fd45b5" /><Relationship Type="http://schemas.openxmlformats.org/officeDocument/2006/relationships/slide" Target="/ppt/slides/slide1.xml" Id="R9b0cea5f2fe542fb" /><Relationship Type="http://schemas.openxmlformats.org/officeDocument/2006/relationships/slide" Target="/ppt/slides/slide2.xml" Id="R40f3e11d43ba49fd" /><Relationship Type="http://schemas.openxmlformats.org/officeDocument/2006/relationships/slide" Target="/ppt/slides/slide3.xml" Id="R0d301e8018404ab7" /><Relationship Type="http://schemas.openxmlformats.org/officeDocument/2006/relationships/slide" Target="/ppt/slides/slide4.xml" Id="R910ba90b76d041fb" /><Relationship Type="http://schemas.openxmlformats.org/officeDocument/2006/relationships/slide" Target="/ppt/slides/slide5.xml" Id="R773c344e0c514faf" /><Relationship Type="http://schemas.openxmlformats.org/officeDocument/2006/relationships/slide" Target="/ppt/slides/slide6.xml" Id="R8493769234df47b6" /><Relationship Type="http://schemas.openxmlformats.org/officeDocument/2006/relationships/slide" Target="/ppt/slides/slide7.xml" Id="R714902b04d3045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c3c99ce014e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7339982fe4010" /><Relationship Type="http://schemas.openxmlformats.org/officeDocument/2006/relationships/theme" Target="/ppt/slideMasters/theme/theme1.xml" Id="R066b8bf275c043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7339982fe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9df24f0c347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a2f8bc2a245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30d910a224e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9e93c5d9b48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f7791f9c949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10e37e1004e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47fc1eee543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LANCELOT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LANCELOT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74 838 510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1 212 156 111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1 212 425 672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GAWAIN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MORGANA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993 229 865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