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11ca33bed24c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e25ab6280a4d1f"/>
  </p:sldMasterIdLst>
  <p:sldIdLst>
    <p:sldId xmlns:r="http://schemas.openxmlformats.org/officeDocument/2006/relationships" id="256" r:id="R19e31f253eed4679"/>
    <p:sldId xmlns:r="http://schemas.openxmlformats.org/officeDocument/2006/relationships" id="257" r:id="R6e368a04c1204e4f"/>
    <p:sldId xmlns:r="http://schemas.openxmlformats.org/officeDocument/2006/relationships" id="258" r:id="R1a50c3ed5e8f44e0"/>
    <p:sldId xmlns:r="http://schemas.openxmlformats.org/officeDocument/2006/relationships" id="259" r:id="R19237e595ce844e1"/>
    <p:sldId xmlns:r="http://schemas.openxmlformats.org/officeDocument/2006/relationships" id="260" r:id="R5623b595035f4f47"/>
    <p:sldId xmlns:r="http://schemas.openxmlformats.org/officeDocument/2006/relationships" id="261" r:id="R566427ef884c499d"/>
    <p:sldId xmlns:r="http://schemas.openxmlformats.org/officeDocument/2006/relationships" id="262" r:id="R6d755c6732644b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e25ab6280a4d1f" /><Relationship Type="http://schemas.openxmlformats.org/officeDocument/2006/relationships/slide" Target="/ppt/slides/slide1.xml" Id="R19e31f253eed4679" /><Relationship Type="http://schemas.openxmlformats.org/officeDocument/2006/relationships/slide" Target="/ppt/slides/slide2.xml" Id="R6e368a04c1204e4f" /><Relationship Type="http://schemas.openxmlformats.org/officeDocument/2006/relationships/slide" Target="/ppt/slides/slide3.xml" Id="R1a50c3ed5e8f44e0" /><Relationship Type="http://schemas.openxmlformats.org/officeDocument/2006/relationships/slide" Target="/ppt/slides/slide4.xml" Id="R19237e595ce844e1" /><Relationship Type="http://schemas.openxmlformats.org/officeDocument/2006/relationships/slide" Target="/ppt/slides/slide5.xml" Id="R5623b595035f4f47" /><Relationship Type="http://schemas.openxmlformats.org/officeDocument/2006/relationships/slide" Target="/ppt/slides/slide6.xml" Id="R566427ef884c499d" /><Relationship Type="http://schemas.openxmlformats.org/officeDocument/2006/relationships/slide" Target="/ppt/slides/slide7.xml" Id="R6d755c6732644b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b443367e0e4e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a7a9a286f24e05" /><Relationship Type="http://schemas.openxmlformats.org/officeDocument/2006/relationships/theme" Target="/ppt/slideMasters/theme/theme1.xml" Id="Re76bb656a48a42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a7a9a286f24e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fa0ca3338e43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0a77bca44d43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ea4b01e7484d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be9aa0c59548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14a025acf641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6c09c596ee45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01eaa1134b43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GAWAIN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GAWAIN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GAWAIN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GAWAIN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GAWAIN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GAWAIN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−261 259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38 100 474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327 055 188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332 382 246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GAWAIN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FØRDE ØYVIND SCHAGE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FØRDE ØYVIND SCHAGE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FØRDE ØYVIND SCHAGE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GAWAIN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Aars AS, Bygdøy allé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43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993 218 790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GAWAIN AS</a:t>
            </a:r>
          </a:p>
        </p:txBody>
      </p:sp>
    </p:spTree>
  </p:cSld>
  <p:clrMapOvr>
    <a:masterClrMapping xmlns:a="http://schemas.openxmlformats.org/drawingml/2006/main"/>
  </p:clrMapOvr>
</p:sld>
</file>