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854d414bb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33141c2fb48e6"/>
  </p:sldMasterIdLst>
  <p:sldIdLst>
    <p:sldId xmlns:r="http://schemas.openxmlformats.org/officeDocument/2006/relationships" id="256" r:id="R914d1b5d2929461d"/>
    <p:sldId xmlns:r="http://schemas.openxmlformats.org/officeDocument/2006/relationships" id="257" r:id="R207c693362764bc6"/>
    <p:sldId xmlns:r="http://schemas.openxmlformats.org/officeDocument/2006/relationships" id="258" r:id="Rb7c60c514c324048"/>
    <p:sldId xmlns:r="http://schemas.openxmlformats.org/officeDocument/2006/relationships" id="259" r:id="R7afc7c8a4492456a"/>
    <p:sldId xmlns:r="http://schemas.openxmlformats.org/officeDocument/2006/relationships" id="260" r:id="R54897756b8584c66"/>
    <p:sldId xmlns:r="http://schemas.openxmlformats.org/officeDocument/2006/relationships" id="261" r:id="R0a8a98f7892449ce"/>
    <p:sldId xmlns:r="http://schemas.openxmlformats.org/officeDocument/2006/relationships" id="262" r:id="R16d07248c5af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3141c2fb48e6" /><Relationship Type="http://schemas.openxmlformats.org/officeDocument/2006/relationships/slide" Target="/ppt/slides/slide1.xml" Id="R914d1b5d2929461d" /><Relationship Type="http://schemas.openxmlformats.org/officeDocument/2006/relationships/slide" Target="/ppt/slides/slide2.xml" Id="R207c693362764bc6" /><Relationship Type="http://schemas.openxmlformats.org/officeDocument/2006/relationships/slide" Target="/ppt/slides/slide3.xml" Id="Rb7c60c514c324048" /><Relationship Type="http://schemas.openxmlformats.org/officeDocument/2006/relationships/slide" Target="/ppt/slides/slide4.xml" Id="R7afc7c8a4492456a" /><Relationship Type="http://schemas.openxmlformats.org/officeDocument/2006/relationships/slide" Target="/ppt/slides/slide5.xml" Id="R54897756b8584c66" /><Relationship Type="http://schemas.openxmlformats.org/officeDocument/2006/relationships/slide" Target="/ppt/slides/slide6.xml" Id="R0a8a98f7892449ce" /><Relationship Type="http://schemas.openxmlformats.org/officeDocument/2006/relationships/slide" Target="/ppt/slides/slide7.xml" Id="R16d07248c5af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e9e68851f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dcaf961146e1" /><Relationship Type="http://schemas.openxmlformats.org/officeDocument/2006/relationships/theme" Target="/ppt/slideMasters/theme/theme1.xml" Id="Rca06f20d945b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6dcaf9611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0d2c69d1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384926df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76c9c40d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c71c5140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abe6b28e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a2cf488b4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df5d22c7e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