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7b67f2b8c43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d1de465a8d4812"/>
  </p:sldMasterIdLst>
  <p:sldIdLst>
    <p:sldId xmlns:r="http://schemas.openxmlformats.org/officeDocument/2006/relationships" id="256" r:id="R52bb7e4a1a474274"/>
    <p:sldId xmlns:r="http://schemas.openxmlformats.org/officeDocument/2006/relationships" id="257" r:id="R443c9c8e48ae4895"/>
    <p:sldId xmlns:r="http://schemas.openxmlformats.org/officeDocument/2006/relationships" id="258" r:id="Rc23bf76894cb4079"/>
    <p:sldId xmlns:r="http://schemas.openxmlformats.org/officeDocument/2006/relationships" id="259" r:id="Rcdd134d4fd1d413f"/>
    <p:sldId xmlns:r="http://schemas.openxmlformats.org/officeDocument/2006/relationships" id="260" r:id="R37675fe045cf4952"/>
    <p:sldId xmlns:r="http://schemas.openxmlformats.org/officeDocument/2006/relationships" id="261" r:id="Re8db8d51e3524915"/>
    <p:sldId xmlns:r="http://schemas.openxmlformats.org/officeDocument/2006/relationships" id="262" r:id="R618340753938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d1de465a8d4812" /><Relationship Type="http://schemas.openxmlformats.org/officeDocument/2006/relationships/slide" Target="/ppt/slides/slide1.xml" Id="R52bb7e4a1a474274" /><Relationship Type="http://schemas.openxmlformats.org/officeDocument/2006/relationships/slide" Target="/ppt/slides/slide2.xml" Id="R443c9c8e48ae4895" /><Relationship Type="http://schemas.openxmlformats.org/officeDocument/2006/relationships/slide" Target="/ppt/slides/slide3.xml" Id="Rc23bf76894cb4079" /><Relationship Type="http://schemas.openxmlformats.org/officeDocument/2006/relationships/slide" Target="/ppt/slides/slide4.xml" Id="Rcdd134d4fd1d413f" /><Relationship Type="http://schemas.openxmlformats.org/officeDocument/2006/relationships/slide" Target="/ppt/slides/slide5.xml" Id="R37675fe045cf4952" /><Relationship Type="http://schemas.openxmlformats.org/officeDocument/2006/relationships/slide" Target="/ppt/slides/slide6.xml" Id="Re8db8d51e3524915" /><Relationship Type="http://schemas.openxmlformats.org/officeDocument/2006/relationships/slide" Target="/ppt/slides/slide7.xml" Id="R618340753938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209fb88b645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cfb4d266f4408b" /><Relationship Type="http://schemas.openxmlformats.org/officeDocument/2006/relationships/theme" Target="/ppt/slideMasters/theme/theme1.xml" Id="Rf84efefb1fc9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cfb4d266f440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ca34e541943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74a94b2564d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f412958d94d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7351532a34c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6d3de13f147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659b31ced4e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38891fb4c4a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OGIVER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5 369 443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5 467 092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OGIVER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HUGO TEIGLAND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9405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00 64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www.revigo.no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993 108 154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OGIVER AS</a:t>
            </a:r>
          </a:p>
        </p:txBody>
      </p:sp>
    </p:spTree>
  </p:cSld>
  <p:clrMapOvr>
    <a:masterClrMapping xmlns:a="http://schemas.openxmlformats.org/drawingml/2006/main"/>
  </p:clrMapOvr>
</p:sld>
</file>