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6b05919d5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564123d7245c8"/>
  </p:sldMasterIdLst>
  <p:sldIdLst>
    <p:sldId xmlns:r="http://schemas.openxmlformats.org/officeDocument/2006/relationships" id="256" r:id="R140d20562d994ca8"/>
    <p:sldId xmlns:r="http://schemas.openxmlformats.org/officeDocument/2006/relationships" id="257" r:id="R83a8ddcebd4a437f"/>
    <p:sldId xmlns:r="http://schemas.openxmlformats.org/officeDocument/2006/relationships" id="258" r:id="Red11f8edc7d441b0"/>
    <p:sldId xmlns:r="http://schemas.openxmlformats.org/officeDocument/2006/relationships" id="259" r:id="Ra40d5d0d5f3d4de0"/>
    <p:sldId xmlns:r="http://schemas.openxmlformats.org/officeDocument/2006/relationships" id="260" r:id="R95059c3faab34170"/>
    <p:sldId xmlns:r="http://schemas.openxmlformats.org/officeDocument/2006/relationships" id="261" r:id="R34d55fb2ba47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564123d7245c8" /><Relationship Type="http://schemas.openxmlformats.org/officeDocument/2006/relationships/slide" Target="/ppt/slides/slide1.xml" Id="R140d20562d994ca8" /><Relationship Type="http://schemas.openxmlformats.org/officeDocument/2006/relationships/slide" Target="/ppt/slides/slide2.xml" Id="R83a8ddcebd4a437f" /><Relationship Type="http://schemas.openxmlformats.org/officeDocument/2006/relationships/slide" Target="/ppt/slides/slide3.xml" Id="Red11f8edc7d441b0" /><Relationship Type="http://schemas.openxmlformats.org/officeDocument/2006/relationships/slide" Target="/ppt/slides/slide4.xml" Id="Ra40d5d0d5f3d4de0" /><Relationship Type="http://schemas.openxmlformats.org/officeDocument/2006/relationships/slide" Target="/ppt/slides/slide5.xml" Id="R95059c3faab34170" /><Relationship Type="http://schemas.openxmlformats.org/officeDocument/2006/relationships/slide" Target="/ppt/slides/slide6.xml" Id="R34d55fb2ba47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fc48e184d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401098804eec" /><Relationship Type="http://schemas.openxmlformats.org/officeDocument/2006/relationships/theme" Target="/ppt/slideMasters/theme/theme1.xml" Id="R0dd21f9408a9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240109880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446e6d75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0460dac74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18c03b66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dae82d7aa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1d6eeaba46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4bfefd22c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OGIVER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993 108 154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OGIVER AS</a:t>
            </a:r>
          </a:p>
        </p:txBody>
      </p:sp>
    </p:spTree>
  </p:cSld>
  <p:clrMapOvr>
    <a:masterClrMapping xmlns:a="http://schemas.openxmlformats.org/drawingml/2006/main"/>
  </p:clrMapOvr>
</p:sld>
</file>