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aff5168df043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67fcca62964dd2"/>
  </p:sldMasterIdLst>
  <p:sldIdLst>
    <p:sldId xmlns:r="http://schemas.openxmlformats.org/officeDocument/2006/relationships" id="256" r:id="Rffdf7064b3df45bf"/>
    <p:sldId xmlns:r="http://schemas.openxmlformats.org/officeDocument/2006/relationships" id="257" r:id="R5d1fcdc8c0654e0b"/>
    <p:sldId xmlns:r="http://schemas.openxmlformats.org/officeDocument/2006/relationships" id="258" r:id="R990aa1e256b4430c"/>
    <p:sldId xmlns:r="http://schemas.openxmlformats.org/officeDocument/2006/relationships" id="259" r:id="Re858586d7c6141fa"/>
    <p:sldId xmlns:r="http://schemas.openxmlformats.org/officeDocument/2006/relationships" id="260" r:id="R2f414ebef76e418f"/>
    <p:sldId xmlns:r="http://schemas.openxmlformats.org/officeDocument/2006/relationships" id="261" r:id="R5a4826965e59485c"/>
    <p:sldId xmlns:r="http://schemas.openxmlformats.org/officeDocument/2006/relationships" id="262" r:id="Ra243f8b3526a47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7fcca62964dd2" /><Relationship Type="http://schemas.openxmlformats.org/officeDocument/2006/relationships/slide" Target="/ppt/slides/slide1.xml" Id="Rffdf7064b3df45bf" /><Relationship Type="http://schemas.openxmlformats.org/officeDocument/2006/relationships/slide" Target="/ppt/slides/slide2.xml" Id="R5d1fcdc8c0654e0b" /><Relationship Type="http://schemas.openxmlformats.org/officeDocument/2006/relationships/slide" Target="/ppt/slides/slide3.xml" Id="R990aa1e256b4430c" /><Relationship Type="http://schemas.openxmlformats.org/officeDocument/2006/relationships/slide" Target="/ppt/slides/slide4.xml" Id="Re858586d7c6141fa" /><Relationship Type="http://schemas.openxmlformats.org/officeDocument/2006/relationships/slide" Target="/ppt/slides/slide5.xml" Id="R2f414ebef76e418f" /><Relationship Type="http://schemas.openxmlformats.org/officeDocument/2006/relationships/slide" Target="/ppt/slides/slide6.xml" Id="R5a4826965e59485c" /><Relationship Type="http://schemas.openxmlformats.org/officeDocument/2006/relationships/slide" Target="/ppt/slides/slide7.xml" Id="Ra243f8b3526a47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73698962b64c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15331ed9446b8" /><Relationship Type="http://schemas.openxmlformats.org/officeDocument/2006/relationships/theme" Target="/ppt/slideMasters/theme/theme1.xml" Id="R5d04a8ffef5b48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f15331ed9446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d99d322f84d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bf4c0e46f46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cc8dc3d8449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725a4f0564e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410a61b7b43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6a60e6c2b44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d43fe92224b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ERIK 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ERIK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ERIK BERG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ERIK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ERIK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ERIK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−123 700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15 656 005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15 985 303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ERIK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OLE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ERIK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Romsdalskvartalet, Romsdalsgata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993 085 707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ERIK BERG HOLDING AS</a:t>
            </a:r>
          </a:p>
        </p:txBody>
      </p:sp>
    </p:spTree>
  </p:cSld>
  <p:clrMapOvr>
    <a:masterClrMapping xmlns:a="http://schemas.openxmlformats.org/drawingml/2006/main"/>
  </p:clrMapOvr>
</p:sld>
</file>