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19b5cdeb4e40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3989e1e36742a9"/>
  </p:sldMasterIdLst>
  <p:sldIdLst>
    <p:sldId xmlns:r="http://schemas.openxmlformats.org/officeDocument/2006/relationships" id="256" r:id="R08e3896061264c10"/>
    <p:sldId xmlns:r="http://schemas.openxmlformats.org/officeDocument/2006/relationships" id="257" r:id="R149e6283d8034030"/>
    <p:sldId xmlns:r="http://schemas.openxmlformats.org/officeDocument/2006/relationships" id="258" r:id="R12dc9a0a289d491e"/>
    <p:sldId xmlns:r="http://schemas.openxmlformats.org/officeDocument/2006/relationships" id="259" r:id="R578b26c3638045a0"/>
    <p:sldId xmlns:r="http://schemas.openxmlformats.org/officeDocument/2006/relationships" id="260" r:id="R86f1408b78ab4d7f"/>
    <p:sldId xmlns:r="http://schemas.openxmlformats.org/officeDocument/2006/relationships" id="261" r:id="R4a9face1734741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3989e1e36742a9" /><Relationship Type="http://schemas.openxmlformats.org/officeDocument/2006/relationships/slide" Target="/ppt/slides/slide1.xml" Id="R08e3896061264c10" /><Relationship Type="http://schemas.openxmlformats.org/officeDocument/2006/relationships/slide" Target="/ppt/slides/slide2.xml" Id="R149e6283d8034030" /><Relationship Type="http://schemas.openxmlformats.org/officeDocument/2006/relationships/slide" Target="/ppt/slides/slide3.xml" Id="R12dc9a0a289d491e" /><Relationship Type="http://schemas.openxmlformats.org/officeDocument/2006/relationships/slide" Target="/ppt/slides/slide4.xml" Id="R578b26c3638045a0" /><Relationship Type="http://schemas.openxmlformats.org/officeDocument/2006/relationships/slide" Target="/ppt/slides/slide5.xml" Id="R86f1408b78ab4d7f" /><Relationship Type="http://schemas.openxmlformats.org/officeDocument/2006/relationships/slide" Target="/ppt/slides/slide6.xml" Id="R4a9face1734741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b0559aa2ec44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e74fb117a48f1" /><Relationship Type="http://schemas.openxmlformats.org/officeDocument/2006/relationships/theme" Target="/ppt/slideMasters/theme/theme1.xml" Id="Rec2cb4b6c9ac46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7e74fb117a48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eafb171b3141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9a1ce827447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70a224c3846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dca978cc243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1640b4ba04c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6d1f7871c4d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 ERIK BERG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ERIK 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ERIK 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ERIK 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ERIK 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ERIK 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Romsdalskvartalet, Romsdalsgata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6415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993 085 707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ERIK BERG HOLDING AS</a:t>
            </a:r>
          </a:p>
        </p:txBody>
      </p:sp>
    </p:spTree>
  </p:cSld>
  <p:clrMapOvr>
    <a:masterClrMapping xmlns:a="http://schemas.openxmlformats.org/drawingml/2006/main"/>
  </p:clrMapOvr>
</p:sld>
</file>