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10c4176c3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9fbec5d4b4f23"/>
  </p:sldMasterIdLst>
  <p:sldIdLst>
    <p:sldId xmlns:r="http://schemas.openxmlformats.org/officeDocument/2006/relationships" id="256" r:id="Rb54d37e001cd4d6d"/>
    <p:sldId xmlns:r="http://schemas.openxmlformats.org/officeDocument/2006/relationships" id="257" r:id="R67d0c9606fb94e1d"/>
    <p:sldId xmlns:r="http://schemas.openxmlformats.org/officeDocument/2006/relationships" id="258" r:id="R559cb772497445ab"/>
    <p:sldId xmlns:r="http://schemas.openxmlformats.org/officeDocument/2006/relationships" id="259" r:id="R99681dfd5b67448a"/>
    <p:sldId xmlns:r="http://schemas.openxmlformats.org/officeDocument/2006/relationships" id="260" r:id="R3f28511b5fb940b4"/>
    <p:sldId xmlns:r="http://schemas.openxmlformats.org/officeDocument/2006/relationships" id="261" r:id="R3d480e2d51694e5c"/>
    <p:sldId xmlns:r="http://schemas.openxmlformats.org/officeDocument/2006/relationships" id="262" r:id="R6c68af49fe6e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9fbec5d4b4f23" /><Relationship Type="http://schemas.openxmlformats.org/officeDocument/2006/relationships/slide" Target="/ppt/slides/slide1.xml" Id="Rb54d37e001cd4d6d" /><Relationship Type="http://schemas.openxmlformats.org/officeDocument/2006/relationships/slide" Target="/ppt/slides/slide2.xml" Id="R67d0c9606fb94e1d" /><Relationship Type="http://schemas.openxmlformats.org/officeDocument/2006/relationships/slide" Target="/ppt/slides/slide3.xml" Id="R559cb772497445ab" /><Relationship Type="http://schemas.openxmlformats.org/officeDocument/2006/relationships/slide" Target="/ppt/slides/slide4.xml" Id="R99681dfd5b67448a" /><Relationship Type="http://schemas.openxmlformats.org/officeDocument/2006/relationships/slide" Target="/ppt/slides/slide5.xml" Id="R3f28511b5fb940b4" /><Relationship Type="http://schemas.openxmlformats.org/officeDocument/2006/relationships/slide" Target="/ppt/slides/slide6.xml" Id="R3d480e2d51694e5c" /><Relationship Type="http://schemas.openxmlformats.org/officeDocument/2006/relationships/slide" Target="/ppt/slides/slide7.xml" Id="R6c68af49fe6e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c39d65788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381751300461c" /><Relationship Type="http://schemas.openxmlformats.org/officeDocument/2006/relationships/theme" Target="/ppt/slideMasters/theme/theme1.xml" Id="R974134a4f2bd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381751300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9238d5fe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4b3aac22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9070a90d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a0afaf2f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bf2aead3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7937b2a8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4856595b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