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903864dd29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74f3c1ba714195"/>
  </p:sldMasterIdLst>
  <p:sldIdLst>
    <p:sldId xmlns:r="http://schemas.openxmlformats.org/officeDocument/2006/relationships" id="256" r:id="R55aa2622f3b54a04"/>
    <p:sldId xmlns:r="http://schemas.openxmlformats.org/officeDocument/2006/relationships" id="257" r:id="R153cd4ad729049f1"/>
    <p:sldId xmlns:r="http://schemas.openxmlformats.org/officeDocument/2006/relationships" id="258" r:id="R4dbab832835147d5"/>
    <p:sldId xmlns:r="http://schemas.openxmlformats.org/officeDocument/2006/relationships" id="259" r:id="Rd4bd8aa24ce2403e"/>
    <p:sldId xmlns:r="http://schemas.openxmlformats.org/officeDocument/2006/relationships" id="260" r:id="R96e91e3f5d184208"/>
    <p:sldId xmlns:r="http://schemas.openxmlformats.org/officeDocument/2006/relationships" id="261" r:id="R18d4613c2daf40fe"/>
    <p:sldId xmlns:r="http://schemas.openxmlformats.org/officeDocument/2006/relationships" id="262" r:id="R1954eb1d290143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4f3c1ba714195" /><Relationship Type="http://schemas.openxmlformats.org/officeDocument/2006/relationships/slide" Target="/ppt/slides/slide1.xml" Id="R55aa2622f3b54a04" /><Relationship Type="http://schemas.openxmlformats.org/officeDocument/2006/relationships/slide" Target="/ppt/slides/slide2.xml" Id="R153cd4ad729049f1" /><Relationship Type="http://schemas.openxmlformats.org/officeDocument/2006/relationships/slide" Target="/ppt/slides/slide3.xml" Id="R4dbab832835147d5" /><Relationship Type="http://schemas.openxmlformats.org/officeDocument/2006/relationships/slide" Target="/ppt/slides/slide4.xml" Id="Rd4bd8aa24ce2403e" /><Relationship Type="http://schemas.openxmlformats.org/officeDocument/2006/relationships/slide" Target="/ppt/slides/slide5.xml" Id="R96e91e3f5d184208" /><Relationship Type="http://schemas.openxmlformats.org/officeDocument/2006/relationships/slide" Target="/ppt/slides/slide6.xml" Id="R18d4613c2daf40fe" /><Relationship Type="http://schemas.openxmlformats.org/officeDocument/2006/relationships/slide" Target="/ppt/slides/slide7.xml" Id="R1954eb1d290143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8943864e146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f2ce8da104e90" /><Relationship Type="http://schemas.openxmlformats.org/officeDocument/2006/relationships/theme" Target="/ppt/slideMasters/theme/theme1.xml" Id="R375fbe78a03641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8f2ce8da104e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904ba3c1f4c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adb8254a247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d7f463aa54b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79afec2494a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65c7a2794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37cd9711940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ad64d0b91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196 855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2 307 648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SKIFTESVIK ELI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eli@nordnesregnskap.no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993 082 732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