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b0b7304515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695843133414e"/>
  </p:sldMasterIdLst>
  <p:sldIdLst>
    <p:sldId xmlns:r="http://schemas.openxmlformats.org/officeDocument/2006/relationships" id="256" r:id="Ra807e93882d94642"/>
    <p:sldId xmlns:r="http://schemas.openxmlformats.org/officeDocument/2006/relationships" id="257" r:id="R9a951fc0ed9b4d18"/>
    <p:sldId xmlns:r="http://schemas.openxmlformats.org/officeDocument/2006/relationships" id="258" r:id="R48861de92bb943e0"/>
    <p:sldId xmlns:r="http://schemas.openxmlformats.org/officeDocument/2006/relationships" id="259" r:id="R50f12c190b804637"/>
    <p:sldId xmlns:r="http://schemas.openxmlformats.org/officeDocument/2006/relationships" id="260" r:id="R5e418aad19554c95"/>
    <p:sldId xmlns:r="http://schemas.openxmlformats.org/officeDocument/2006/relationships" id="261" r:id="R5386fb1fa14145f9"/>
    <p:sldId xmlns:r="http://schemas.openxmlformats.org/officeDocument/2006/relationships" id="262" r:id="R4ad48a00f7814c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695843133414e" /><Relationship Type="http://schemas.openxmlformats.org/officeDocument/2006/relationships/slide" Target="/ppt/slides/slide1.xml" Id="Ra807e93882d94642" /><Relationship Type="http://schemas.openxmlformats.org/officeDocument/2006/relationships/slide" Target="/ppt/slides/slide2.xml" Id="R9a951fc0ed9b4d18" /><Relationship Type="http://schemas.openxmlformats.org/officeDocument/2006/relationships/slide" Target="/ppt/slides/slide3.xml" Id="R48861de92bb943e0" /><Relationship Type="http://schemas.openxmlformats.org/officeDocument/2006/relationships/slide" Target="/ppt/slides/slide4.xml" Id="R50f12c190b804637" /><Relationship Type="http://schemas.openxmlformats.org/officeDocument/2006/relationships/slide" Target="/ppt/slides/slide5.xml" Id="R5e418aad19554c95" /><Relationship Type="http://schemas.openxmlformats.org/officeDocument/2006/relationships/slide" Target="/ppt/slides/slide6.xml" Id="R5386fb1fa14145f9" /><Relationship Type="http://schemas.openxmlformats.org/officeDocument/2006/relationships/slide" Target="/ppt/slides/slide7.xml" Id="R4ad48a00f7814c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1aca8b188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7ae94b5be4f2a" /><Relationship Type="http://schemas.openxmlformats.org/officeDocument/2006/relationships/theme" Target="/ppt/slideMasters/theme/theme1.xml" Id="Rb3a05f05fc9d4e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7ae94b5be4f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50b303472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fb229fd1e47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db625c9dc4f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6485a806349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e0381bedf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81f0edf1f45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3b16d94f94f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RRT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157 364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248 949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902 106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993 026 336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