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94f9867f549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55cea1fe24574"/>
  </p:sldMasterIdLst>
  <p:sldIdLst>
    <p:sldId xmlns:r="http://schemas.openxmlformats.org/officeDocument/2006/relationships" id="256" r:id="R154ad75e2db04e9d"/>
    <p:sldId xmlns:r="http://schemas.openxmlformats.org/officeDocument/2006/relationships" id="257" r:id="R3148ebafce214b0b"/>
    <p:sldId xmlns:r="http://schemas.openxmlformats.org/officeDocument/2006/relationships" id="258" r:id="Rdbb5f5ee97db4d59"/>
    <p:sldId xmlns:r="http://schemas.openxmlformats.org/officeDocument/2006/relationships" id="259" r:id="Rbe54cee0e9224778"/>
    <p:sldId xmlns:r="http://schemas.openxmlformats.org/officeDocument/2006/relationships" id="260" r:id="R5ebff00a9f2d411b"/>
    <p:sldId xmlns:r="http://schemas.openxmlformats.org/officeDocument/2006/relationships" id="261" r:id="Re87b54a972ed4e67"/>
    <p:sldId xmlns:r="http://schemas.openxmlformats.org/officeDocument/2006/relationships" id="262" r:id="R7d0296c06ca4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55cea1fe24574" /><Relationship Type="http://schemas.openxmlformats.org/officeDocument/2006/relationships/slide" Target="/ppt/slides/slide1.xml" Id="R154ad75e2db04e9d" /><Relationship Type="http://schemas.openxmlformats.org/officeDocument/2006/relationships/slide" Target="/ppt/slides/slide2.xml" Id="R3148ebafce214b0b" /><Relationship Type="http://schemas.openxmlformats.org/officeDocument/2006/relationships/slide" Target="/ppt/slides/slide3.xml" Id="Rdbb5f5ee97db4d59" /><Relationship Type="http://schemas.openxmlformats.org/officeDocument/2006/relationships/slide" Target="/ppt/slides/slide4.xml" Id="Rbe54cee0e9224778" /><Relationship Type="http://schemas.openxmlformats.org/officeDocument/2006/relationships/slide" Target="/ppt/slides/slide5.xml" Id="R5ebff00a9f2d411b" /><Relationship Type="http://schemas.openxmlformats.org/officeDocument/2006/relationships/slide" Target="/ppt/slides/slide6.xml" Id="Re87b54a972ed4e67" /><Relationship Type="http://schemas.openxmlformats.org/officeDocument/2006/relationships/slide" Target="/ppt/slides/slide7.xml" Id="R7d0296c06ca4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cfb7cbec7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284585084bc3" /><Relationship Type="http://schemas.openxmlformats.org/officeDocument/2006/relationships/theme" Target="/ppt/slideMasters/theme/theme1.xml" Id="Redd69db3887f43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f284585084b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49ba04b3447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c83163d3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b3cba8dea543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cc46435974e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8bfd8669d4e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d7e76a6d349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b7e50a31d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KRIFO INVEST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54 291 578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628 946 822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638 571 425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KRISTIN 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FORBERGSKOG HILDE NIELSEN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Sira Erlends vei 27A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8906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993 022 594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KRIFO INVEST AS</a:t>
            </a:r>
          </a:p>
        </p:txBody>
      </p:sp>
    </p:spTree>
  </p:cSld>
  <p:clrMapOvr>
    <a:masterClrMapping xmlns:a="http://schemas.openxmlformats.org/drawingml/2006/main"/>
  </p:clrMapOvr>
</p:sld>
</file>