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cf79f19df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b73aeb47d4275"/>
  </p:sldMasterIdLst>
  <p:sldIdLst>
    <p:sldId xmlns:r="http://schemas.openxmlformats.org/officeDocument/2006/relationships" id="256" r:id="R6526204fe2c44382"/>
    <p:sldId xmlns:r="http://schemas.openxmlformats.org/officeDocument/2006/relationships" id="257" r:id="Ra8130ffc5e0445b0"/>
    <p:sldId xmlns:r="http://schemas.openxmlformats.org/officeDocument/2006/relationships" id="258" r:id="Rf4ce1f37fd6f4ef5"/>
    <p:sldId xmlns:r="http://schemas.openxmlformats.org/officeDocument/2006/relationships" id="259" r:id="R846ef973e2974f4a"/>
    <p:sldId xmlns:r="http://schemas.openxmlformats.org/officeDocument/2006/relationships" id="260" r:id="Rc6078ab94fb441d8"/>
    <p:sldId xmlns:r="http://schemas.openxmlformats.org/officeDocument/2006/relationships" id="261" r:id="Rc21f76803769446b"/>
    <p:sldId xmlns:r="http://schemas.openxmlformats.org/officeDocument/2006/relationships" id="262" r:id="Rff1a6916aa03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b73aeb47d4275" /><Relationship Type="http://schemas.openxmlformats.org/officeDocument/2006/relationships/slide" Target="/ppt/slides/slide1.xml" Id="R6526204fe2c44382" /><Relationship Type="http://schemas.openxmlformats.org/officeDocument/2006/relationships/slide" Target="/ppt/slides/slide2.xml" Id="Ra8130ffc5e0445b0" /><Relationship Type="http://schemas.openxmlformats.org/officeDocument/2006/relationships/slide" Target="/ppt/slides/slide3.xml" Id="Rf4ce1f37fd6f4ef5" /><Relationship Type="http://schemas.openxmlformats.org/officeDocument/2006/relationships/slide" Target="/ppt/slides/slide4.xml" Id="R846ef973e2974f4a" /><Relationship Type="http://schemas.openxmlformats.org/officeDocument/2006/relationships/slide" Target="/ppt/slides/slide5.xml" Id="Rc6078ab94fb441d8" /><Relationship Type="http://schemas.openxmlformats.org/officeDocument/2006/relationships/slide" Target="/ppt/slides/slide6.xml" Id="Rc21f76803769446b" /><Relationship Type="http://schemas.openxmlformats.org/officeDocument/2006/relationships/slide" Target="/ppt/slides/slide7.xml" Id="Rff1a6916aa03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f0b4a866a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d4b7decf42ea" /><Relationship Type="http://schemas.openxmlformats.org/officeDocument/2006/relationships/theme" Target="/ppt/slideMasters/theme/theme1.xml" Id="R45a167854489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6d4b7decf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f66a6053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49811bdc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c76be8447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6ea340c95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f684afa7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183e68cd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05bd39b8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