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815c489e343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736a5952a45df"/>
  </p:sldMasterIdLst>
  <p:sldIdLst>
    <p:sldId xmlns:r="http://schemas.openxmlformats.org/officeDocument/2006/relationships" id="256" r:id="R88c091030247426d"/>
    <p:sldId xmlns:r="http://schemas.openxmlformats.org/officeDocument/2006/relationships" id="257" r:id="R7c62d00f93e047df"/>
    <p:sldId xmlns:r="http://schemas.openxmlformats.org/officeDocument/2006/relationships" id="258" r:id="R6d741a38f8b341fd"/>
    <p:sldId xmlns:r="http://schemas.openxmlformats.org/officeDocument/2006/relationships" id="259" r:id="Rf9f790f558544937"/>
    <p:sldId xmlns:r="http://schemas.openxmlformats.org/officeDocument/2006/relationships" id="260" r:id="R7485d960092c4251"/>
    <p:sldId xmlns:r="http://schemas.openxmlformats.org/officeDocument/2006/relationships" id="261" r:id="R8d53994f83e54275"/>
    <p:sldId xmlns:r="http://schemas.openxmlformats.org/officeDocument/2006/relationships" id="262" r:id="R0a93954450d3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736a5952a45df" /><Relationship Type="http://schemas.openxmlformats.org/officeDocument/2006/relationships/slide" Target="/ppt/slides/slide1.xml" Id="R88c091030247426d" /><Relationship Type="http://schemas.openxmlformats.org/officeDocument/2006/relationships/slide" Target="/ppt/slides/slide2.xml" Id="R7c62d00f93e047df" /><Relationship Type="http://schemas.openxmlformats.org/officeDocument/2006/relationships/slide" Target="/ppt/slides/slide3.xml" Id="R6d741a38f8b341fd" /><Relationship Type="http://schemas.openxmlformats.org/officeDocument/2006/relationships/slide" Target="/ppt/slides/slide4.xml" Id="Rf9f790f558544937" /><Relationship Type="http://schemas.openxmlformats.org/officeDocument/2006/relationships/slide" Target="/ppt/slides/slide5.xml" Id="R7485d960092c4251" /><Relationship Type="http://schemas.openxmlformats.org/officeDocument/2006/relationships/slide" Target="/ppt/slides/slide6.xml" Id="R8d53994f83e54275" /><Relationship Type="http://schemas.openxmlformats.org/officeDocument/2006/relationships/slide" Target="/ppt/slides/slide7.xml" Id="R0a93954450d3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74534e330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ed33700e749a0" /><Relationship Type="http://schemas.openxmlformats.org/officeDocument/2006/relationships/theme" Target="/ppt/slideMasters/theme/theme1.xml" Id="Ra1bedfa1575e48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ed33700e7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1f7395ebf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86283f82542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835ff6a1441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1dc9e956541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b9387db4d49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7d0c38e774c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2c852cbc4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8 887 844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Skøyen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29 92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