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d48aeb0d0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7d3f86a3747ad"/>
  </p:sldMasterIdLst>
  <p:sldIdLst>
    <p:sldId xmlns:r="http://schemas.openxmlformats.org/officeDocument/2006/relationships" id="256" r:id="R2a5e6c25285d4c82"/>
    <p:sldId xmlns:r="http://schemas.openxmlformats.org/officeDocument/2006/relationships" id="257" r:id="Rd84de956b9564913"/>
    <p:sldId xmlns:r="http://schemas.openxmlformats.org/officeDocument/2006/relationships" id="258" r:id="R73d3c6511b0842e4"/>
    <p:sldId xmlns:r="http://schemas.openxmlformats.org/officeDocument/2006/relationships" id="259" r:id="Rb901786722674e91"/>
    <p:sldId xmlns:r="http://schemas.openxmlformats.org/officeDocument/2006/relationships" id="260" r:id="Rb441c0afdefa49ed"/>
    <p:sldId xmlns:r="http://schemas.openxmlformats.org/officeDocument/2006/relationships" id="261" r:id="R231a41563fc54e0b"/>
    <p:sldId xmlns:r="http://schemas.openxmlformats.org/officeDocument/2006/relationships" id="262" r:id="Rd07693636767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7d3f86a3747ad" /><Relationship Type="http://schemas.openxmlformats.org/officeDocument/2006/relationships/slide" Target="/ppt/slides/slide1.xml" Id="R2a5e6c25285d4c82" /><Relationship Type="http://schemas.openxmlformats.org/officeDocument/2006/relationships/slide" Target="/ppt/slides/slide2.xml" Id="Rd84de956b9564913" /><Relationship Type="http://schemas.openxmlformats.org/officeDocument/2006/relationships/slide" Target="/ppt/slides/slide3.xml" Id="R73d3c6511b0842e4" /><Relationship Type="http://schemas.openxmlformats.org/officeDocument/2006/relationships/slide" Target="/ppt/slides/slide4.xml" Id="Rb901786722674e91" /><Relationship Type="http://schemas.openxmlformats.org/officeDocument/2006/relationships/slide" Target="/ppt/slides/slide5.xml" Id="Rb441c0afdefa49ed" /><Relationship Type="http://schemas.openxmlformats.org/officeDocument/2006/relationships/slide" Target="/ppt/slides/slide6.xml" Id="R231a41563fc54e0b" /><Relationship Type="http://schemas.openxmlformats.org/officeDocument/2006/relationships/slide" Target="/ppt/slides/slide7.xml" Id="Rd07693636767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c76a65883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8406292545c3" /><Relationship Type="http://schemas.openxmlformats.org/officeDocument/2006/relationships/theme" Target="/ppt/slideMasters/theme/theme1.xml" Id="Rbde9c61bf1e8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b84062925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ea3f61a34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6355da08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866106cfc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95d7d951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f909fe38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9ac74165c4f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f3d1bfde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