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672e90ea845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193c7d498248f7"/>
  </p:sldMasterIdLst>
  <p:sldIdLst>
    <p:sldId xmlns:r="http://schemas.openxmlformats.org/officeDocument/2006/relationships" id="256" r:id="Reac7a0269b354ba5"/>
    <p:sldId xmlns:r="http://schemas.openxmlformats.org/officeDocument/2006/relationships" id="257" r:id="Rb09dbfa3b75743e4"/>
    <p:sldId xmlns:r="http://schemas.openxmlformats.org/officeDocument/2006/relationships" id="258" r:id="R4229335d102d4215"/>
    <p:sldId xmlns:r="http://schemas.openxmlformats.org/officeDocument/2006/relationships" id="259" r:id="R7936b29fd92e4b13"/>
    <p:sldId xmlns:r="http://schemas.openxmlformats.org/officeDocument/2006/relationships" id="260" r:id="Rcd9adb650ec54f7a"/>
    <p:sldId xmlns:r="http://schemas.openxmlformats.org/officeDocument/2006/relationships" id="261" r:id="R9de3bfed67dc4066"/>
    <p:sldId xmlns:r="http://schemas.openxmlformats.org/officeDocument/2006/relationships" id="262" r:id="Rf029e63d9ed1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193c7d498248f7" /><Relationship Type="http://schemas.openxmlformats.org/officeDocument/2006/relationships/slide" Target="/ppt/slides/slide1.xml" Id="Reac7a0269b354ba5" /><Relationship Type="http://schemas.openxmlformats.org/officeDocument/2006/relationships/slide" Target="/ppt/slides/slide2.xml" Id="Rb09dbfa3b75743e4" /><Relationship Type="http://schemas.openxmlformats.org/officeDocument/2006/relationships/slide" Target="/ppt/slides/slide3.xml" Id="R4229335d102d4215" /><Relationship Type="http://schemas.openxmlformats.org/officeDocument/2006/relationships/slide" Target="/ppt/slides/slide4.xml" Id="R7936b29fd92e4b13" /><Relationship Type="http://schemas.openxmlformats.org/officeDocument/2006/relationships/slide" Target="/ppt/slides/slide5.xml" Id="Rcd9adb650ec54f7a" /><Relationship Type="http://schemas.openxmlformats.org/officeDocument/2006/relationships/slide" Target="/ppt/slides/slide6.xml" Id="R9de3bfed67dc4066" /><Relationship Type="http://schemas.openxmlformats.org/officeDocument/2006/relationships/slide" Target="/ppt/slides/slide7.xml" Id="Rf029e63d9ed1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8fac3a590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5d7814dd4669" /><Relationship Type="http://schemas.openxmlformats.org/officeDocument/2006/relationships/theme" Target="/ppt/slideMasters/theme/theme1.xml" Id="Rac4c641d4e3c40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4e5d7814dd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fda793206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eab1b74048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0eeb13ba8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128f2b90441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9720713ed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df05f0b89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ba03de33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MEMOACCOUNTING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MEMOACCOUNTING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398 337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TERJE KVALE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 ØIVIND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THORBJØRNSEN PETTER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Ryggeraet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aka@aztekokonomi.no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992 894 903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MEMOACCOUNTING AS</a:t>
            </a:r>
          </a:p>
        </p:txBody>
      </p:sp>
    </p:spTree>
  </p:cSld>
  <p:clrMapOvr>
    <a:masterClrMapping xmlns:a="http://schemas.openxmlformats.org/drawingml/2006/main"/>
  </p:clrMapOvr>
</p:sld>
</file>