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9b3283b6648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44957adf44e54"/>
  </p:sldMasterIdLst>
  <p:sldIdLst>
    <p:sldId xmlns:r="http://schemas.openxmlformats.org/officeDocument/2006/relationships" id="256" r:id="R47d7ae1ee00c4766"/>
    <p:sldId xmlns:r="http://schemas.openxmlformats.org/officeDocument/2006/relationships" id="257" r:id="R17d90acbcff64b6a"/>
    <p:sldId xmlns:r="http://schemas.openxmlformats.org/officeDocument/2006/relationships" id="258" r:id="R483a16cbbec341d8"/>
    <p:sldId xmlns:r="http://schemas.openxmlformats.org/officeDocument/2006/relationships" id="259" r:id="Rcc22edecfb71456e"/>
    <p:sldId xmlns:r="http://schemas.openxmlformats.org/officeDocument/2006/relationships" id="260" r:id="R66167cd2714c49e5"/>
    <p:sldId xmlns:r="http://schemas.openxmlformats.org/officeDocument/2006/relationships" id="261" r:id="Rb47729c78da14a83"/>
    <p:sldId xmlns:r="http://schemas.openxmlformats.org/officeDocument/2006/relationships" id="262" r:id="R230153956fed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44957adf44e54" /><Relationship Type="http://schemas.openxmlformats.org/officeDocument/2006/relationships/slide" Target="/ppt/slides/slide1.xml" Id="R47d7ae1ee00c4766" /><Relationship Type="http://schemas.openxmlformats.org/officeDocument/2006/relationships/slide" Target="/ppt/slides/slide2.xml" Id="R17d90acbcff64b6a" /><Relationship Type="http://schemas.openxmlformats.org/officeDocument/2006/relationships/slide" Target="/ppt/slides/slide3.xml" Id="R483a16cbbec341d8" /><Relationship Type="http://schemas.openxmlformats.org/officeDocument/2006/relationships/slide" Target="/ppt/slides/slide4.xml" Id="Rcc22edecfb71456e" /><Relationship Type="http://schemas.openxmlformats.org/officeDocument/2006/relationships/slide" Target="/ppt/slides/slide5.xml" Id="R66167cd2714c49e5" /><Relationship Type="http://schemas.openxmlformats.org/officeDocument/2006/relationships/slide" Target="/ppt/slides/slide6.xml" Id="Rb47729c78da14a83" /><Relationship Type="http://schemas.openxmlformats.org/officeDocument/2006/relationships/slide" Target="/ppt/slides/slide7.xml" Id="R230153956fed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93994dd5e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283f22fec428e" /><Relationship Type="http://schemas.openxmlformats.org/officeDocument/2006/relationships/theme" Target="/ppt/slideMasters/theme/theme1.xml" Id="R68e9380cead0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283f22fec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07630d3d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4fd234cf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e6e08fff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7e75d4b57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8270bd560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9419ff914a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763fd795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EIGANES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 VEKST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ODDVIN EGGEBØ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SYNNØVE SØRHUS EGGEBØ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4071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992 852 011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