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f88b9abb1349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d5ac2cc7384720"/>
  </p:sldMasterIdLst>
  <p:sldIdLst>
    <p:sldId xmlns:r="http://schemas.openxmlformats.org/officeDocument/2006/relationships" id="256" r:id="R57c31ac462d44089"/>
    <p:sldId xmlns:r="http://schemas.openxmlformats.org/officeDocument/2006/relationships" id="257" r:id="R1d64e0c806d64870"/>
    <p:sldId xmlns:r="http://schemas.openxmlformats.org/officeDocument/2006/relationships" id="258" r:id="R539cec0c37b944f5"/>
    <p:sldId xmlns:r="http://schemas.openxmlformats.org/officeDocument/2006/relationships" id="259" r:id="R972fd3eab88d4ddb"/>
    <p:sldId xmlns:r="http://schemas.openxmlformats.org/officeDocument/2006/relationships" id="260" r:id="R5dbe359bbef54bd8"/>
    <p:sldId xmlns:r="http://schemas.openxmlformats.org/officeDocument/2006/relationships" id="261" r:id="R4c924d2605474aab"/>
    <p:sldId xmlns:r="http://schemas.openxmlformats.org/officeDocument/2006/relationships" id="262" r:id="R071c8f06fdb64e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5ac2cc7384720" /><Relationship Type="http://schemas.openxmlformats.org/officeDocument/2006/relationships/slide" Target="/ppt/slides/slide1.xml" Id="R57c31ac462d44089" /><Relationship Type="http://schemas.openxmlformats.org/officeDocument/2006/relationships/slide" Target="/ppt/slides/slide2.xml" Id="R1d64e0c806d64870" /><Relationship Type="http://schemas.openxmlformats.org/officeDocument/2006/relationships/slide" Target="/ppt/slides/slide3.xml" Id="R539cec0c37b944f5" /><Relationship Type="http://schemas.openxmlformats.org/officeDocument/2006/relationships/slide" Target="/ppt/slides/slide4.xml" Id="R972fd3eab88d4ddb" /><Relationship Type="http://schemas.openxmlformats.org/officeDocument/2006/relationships/slide" Target="/ppt/slides/slide5.xml" Id="R5dbe359bbef54bd8" /><Relationship Type="http://schemas.openxmlformats.org/officeDocument/2006/relationships/slide" Target="/ppt/slides/slide6.xml" Id="R4c924d2605474aab" /><Relationship Type="http://schemas.openxmlformats.org/officeDocument/2006/relationships/slide" Target="/ppt/slides/slide7.xml" Id="R071c8f06fdb64e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530ff48f74d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3a005f5804258" /><Relationship Type="http://schemas.openxmlformats.org/officeDocument/2006/relationships/theme" Target="/ppt/slideMasters/theme/theme1.xml" Id="R729df8a5dc9444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c3a005f58042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dbf50534b4d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dc69839fd4e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09b4f6fcf43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8121626984e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1c45d330b49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b0da6882742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9808e51de41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SIVESIND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SIVESIND INVEST AS ble etablert [år] og holder til i Beitostølen.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157 971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−596 477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27 655 011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27 675 825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SIVESIND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Ørrelie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2953 Beitostølen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johansivesind1107@gmail.com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992 814 527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SIVESIND INVEST AS</a:t>
            </a:r>
          </a:p>
        </p:txBody>
      </p:sp>
    </p:spTree>
  </p:cSld>
  <p:clrMapOvr>
    <a:masterClrMapping xmlns:a="http://schemas.openxmlformats.org/drawingml/2006/main"/>
  </p:clrMapOvr>
</p:sld>
</file>