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7e1fc5401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db316dfefb45ad"/>
  </p:sldMasterIdLst>
  <p:sldIdLst>
    <p:sldId xmlns:r="http://schemas.openxmlformats.org/officeDocument/2006/relationships" id="256" r:id="Ra392b28637dc49a6"/>
    <p:sldId xmlns:r="http://schemas.openxmlformats.org/officeDocument/2006/relationships" id="257" r:id="Rb02575483a794c25"/>
    <p:sldId xmlns:r="http://schemas.openxmlformats.org/officeDocument/2006/relationships" id="258" r:id="Ra2389c769e9c485c"/>
    <p:sldId xmlns:r="http://schemas.openxmlformats.org/officeDocument/2006/relationships" id="259" r:id="Ra8672d98ad0c4e83"/>
    <p:sldId xmlns:r="http://schemas.openxmlformats.org/officeDocument/2006/relationships" id="260" r:id="R10d9b32cf411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b316dfefb45ad" /><Relationship Type="http://schemas.openxmlformats.org/officeDocument/2006/relationships/slide" Target="/ppt/slides/slide1.xml" Id="Ra392b28637dc49a6" /><Relationship Type="http://schemas.openxmlformats.org/officeDocument/2006/relationships/slide" Target="/ppt/slides/slide2.xml" Id="Rb02575483a794c25" /><Relationship Type="http://schemas.openxmlformats.org/officeDocument/2006/relationships/slide" Target="/ppt/slides/slide3.xml" Id="Ra2389c769e9c485c" /><Relationship Type="http://schemas.openxmlformats.org/officeDocument/2006/relationships/slide" Target="/ppt/slides/slide4.xml" Id="Ra8672d98ad0c4e83" /><Relationship Type="http://schemas.openxmlformats.org/officeDocument/2006/relationships/slide" Target="/ppt/slides/slide5.xml" Id="R10d9b32cf411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9cf89e803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9d15cf814c5c" /><Relationship Type="http://schemas.openxmlformats.org/officeDocument/2006/relationships/theme" Target="/ppt/slideMasters/theme/theme1.xml" Id="R2944e2b998dd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29d15cf814c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7445a4c1d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91ec6b4b74d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1f2dae3db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8fcdc0a77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8ab1085754c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