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03230a297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16b2252804b0d"/>
  </p:sldMasterIdLst>
  <p:sldIdLst>
    <p:sldId xmlns:r="http://schemas.openxmlformats.org/officeDocument/2006/relationships" id="256" r:id="R5b7e7cd9b73e4915"/>
    <p:sldId xmlns:r="http://schemas.openxmlformats.org/officeDocument/2006/relationships" id="257" r:id="Rb5c7e30a4cc54efa"/>
    <p:sldId xmlns:r="http://schemas.openxmlformats.org/officeDocument/2006/relationships" id="258" r:id="Rd31efbee3ed149c3"/>
    <p:sldId xmlns:r="http://schemas.openxmlformats.org/officeDocument/2006/relationships" id="259" r:id="R91e100c88616497d"/>
    <p:sldId xmlns:r="http://schemas.openxmlformats.org/officeDocument/2006/relationships" id="260" r:id="R6a2a51a10c0e4f1d"/>
    <p:sldId xmlns:r="http://schemas.openxmlformats.org/officeDocument/2006/relationships" id="261" r:id="Rc20a30b5cda34683"/>
    <p:sldId xmlns:r="http://schemas.openxmlformats.org/officeDocument/2006/relationships" id="262" r:id="R911fa9840e78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16b2252804b0d" /><Relationship Type="http://schemas.openxmlformats.org/officeDocument/2006/relationships/slide" Target="/ppt/slides/slide1.xml" Id="R5b7e7cd9b73e4915" /><Relationship Type="http://schemas.openxmlformats.org/officeDocument/2006/relationships/slide" Target="/ppt/slides/slide2.xml" Id="Rb5c7e30a4cc54efa" /><Relationship Type="http://schemas.openxmlformats.org/officeDocument/2006/relationships/slide" Target="/ppt/slides/slide3.xml" Id="Rd31efbee3ed149c3" /><Relationship Type="http://schemas.openxmlformats.org/officeDocument/2006/relationships/slide" Target="/ppt/slides/slide4.xml" Id="R91e100c88616497d" /><Relationship Type="http://schemas.openxmlformats.org/officeDocument/2006/relationships/slide" Target="/ppt/slides/slide5.xml" Id="R6a2a51a10c0e4f1d" /><Relationship Type="http://schemas.openxmlformats.org/officeDocument/2006/relationships/slide" Target="/ppt/slides/slide6.xml" Id="Rc20a30b5cda34683" /><Relationship Type="http://schemas.openxmlformats.org/officeDocument/2006/relationships/slide" Target="/ppt/slides/slide7.xml" Id="R911fa9840e78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d6216dfaa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83ea4fb8489d" /><Relationship Type="http://schemas.openxmlformats.org/officeDocument/2006/relationships/theme" Target="/ppt/slideMasters/theme/theme1.xml" Id="R85599e16f937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483ea4fb8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c0a33ac9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0ff7acbe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86d68d28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3b694673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8f70d8daa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621468ae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f76e3795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