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3fab9cc22a40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a2740f6ff54feb"/>
  </p:sldMasterIdLst>
  <p:sldIdLst>
    <p:sldId xmlns:r="http://schemas.openxmlformats.org/officeDocument/2006/relationships" id="256" r:id="Rec83e4c540204485"/>
    <p:sldId xmlns:r="http://schemas.openxmlformats.org/officeDocument/2006/relationships" id="257" r:id="Rcee724dd4e44415c"/>
    <p:sldId xmlns:r="http://schemas.openxmlformats.org/officeDocument/2006/relationships" id="258" r:id="R7673f8f9e0f842e4"/>
    <p:sldId xmlns:r="http://schemas.openxmlformats.org/officeDocument/2006/relationships" id="259" r:id="R68d8580c6fd747dc"/>
    <p:sldId xmlns:r="http://schemas.openxmlformats.org/officeDocument/2006/relationships" id="260" r:id="Red8740145a524c04"/>
    <p:sldId xmlns:r="http://schemas.openxmlformats.org/officeDocument/2006/relationships" id="261" r:id="R77f0407fd3ec4ecf"/>
    <p:sldId xmlns:r="http://schemas.openxmlformats.org/officeDocument/2006/relationships" id="262" r:id="R86d14b97d37147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a2740f6ff54feb" /><Relationship Type="http://schemas.openxmlformats.org/officeDocument/2006/relationships/slide" Target="/ppt/slides/slide1.xml" Id="Rec83e4c540204485" /><Relationship Type="http://schemas.openxmlformats.org/officeDocument/2006/relationships/slide" Target="/ppt/slides/slide2.xml" Id="Rcee724dd4e44415c" /><Relationship Type="http://schemas.openxmlformats.org/officeDocument/2006/relationships/slide" Target="/ppt/slides/slide3.xml" Id="R7673f8f9e0f842e4" /><Relationship Type="http://schemas.openxmlformats.org/officeDocument/2006/relationships/slide" Target="/ppt/slides/slide4.xml" Id="R68d8580c6fd747dc" /><Relationship Type="http://schemas.openxmlformats.org/officeDocument/2006/relationships/slide" Target="/ppt/slides/slide5.xml" Id="Red8740145a524c04" /><Relationship Type="http://schemas.openxmlformats.org/officeDocument/2006/relationships/slide" Target="/ppt/slides/slide6.xml" Id="R77f0407fd3ec4ecf" /><Relationship Type="http://schemas.openxmlformats.org/officeDocument/2006/relationships/slide" Target="/ppt/slides/slide7.xml" Id="R86d14b97d37147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7fec4a45bf44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34d760f25548b2" /><Relationship Type="http://schemas.openxmlformats.org/officeDocument/2006/relationships/theme" Target="/ppt/slideMasters/theme/theme1.xml" Id="Ra73fafddf26c46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34d760f25548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dd1ad0e64845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daa057370540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d26a0013e947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3acd938df544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9c66604b714f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fe5df11e774d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fe6ae2a8fc41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P3A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P3A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P3A INVEST AS ble etablert [år] og holder til i Straume.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P3A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P3A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P3A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160 275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11 376 930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11 382 118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P3A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ANDRÉ ÅDLAND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P3A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Petter Andre Ådland, Vardevegen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5353 Straume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992 363 711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P3A INVEST AS</a:t>
            </a:r>
          </a:p>
        </p:txBody>
      </p:sp>
    </p:spTree>
  </p:cSld>
  <p:clrMapOvr>
    <a:masterClrMapping xmlns:a="http://schemas.openxmlformats.org/drawingml/2006/main"/>
  </p:clrMapOvr>
</p:sld>
</file>