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45540645b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dcbe49da040d8"/>
  </p:sldMasterIdLst>
  <p:sldIdLst>
    <p:sldId xmlns:r="http://schemas.openxmlformats.org/officeDocument/2006/relationships" id="256" r:id="Rc32d076e5405455f"/>
    <p:sldId xmlns:r="http://schemas.openxmlformats.org/officeDocument/2006/relationships" id="257" r:id="Ra6e431e6ebab41ea"/>
    <p:sldId xmlns:r="http://schemas.openxmlformats.org/officeDocument/2006/relationships" id="258" r:id="R9e43a63dd1644725"/>
    <p:sldId xmlns:r="http://schemas.openxmlformats.org/officeDocument/2006/relationships" id="259" r:id="Rc04d9b1ed8fc4eb3"/>
    <p:sldId xmlns:r="http://schemas.openxmlformats.org/officeDocument/2006/relationships" id="260" r:id="R7971162993b54088"/>
    <p:sldId xmlns:r="http://schemas.openxmlformats.org/officeDocument/2006/relationships" id="261" r:id="Raac7def7c3a14bb6"/>
    <p:sldId xmlns:r="http://schemas.openxmlformats.org/officeDocument/2006/relationships" id="262" r:id="Rb1a2c2d16228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dcbe49da040d8" /><Relationship Type="http://schemas.openxmlformats.org/officeDocument/2006/relationships/slide" Target="/ppt/slides/slide1.xml" Id="Rc32d076e5405455f" /><Relationship Type="http://schemas.openxmlformats.org/officeDocument/2006/relationships/slide" Target="/ppt/slides/slide2.xml" Id="Ra6e431e6ebab41ea" /><Relationship Type="http://schemas.openxmlformats.org/officeDocument/2006/relationships/slide" Target="/ppt/slides/slide3.xml" Id="R9e43a63dd1644725" /><Relationship Type="http://schemas.openxmlformats.org/officeDocument/2006/relationships/slide" Target="/ppt/slides/slide4.xml" Id="Rc04d9b1ed8fc4eb3" /><Relationship Type="http://schemas.openxmlformats.org/officeDocument/2006/relationships/slide" Target="/ppt/slides/slide5.xml" Id="R7971162993b54088" /><Relationship Type="http://schemas.openxmlformats.org/officeDocument/2006/relationships/slide" Target="/ppt/slides/slide6.xml" Id="Raac7def7c3a14bb6" /><Relationship Type="http://schemas.openxmlformats.org/officeDocument/2006/relationships/slide" Target="/ppt/slides/slide7.xml" Id="Rb1a2c2d16228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b0ea570f7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a5b16e184622" /><Relationship Type="http://schemas.openxmlformats.org/officeDocument/2006/relationships/theme" Target="/ppt/slideMasters/theme/theme1.xml" Id="R97bc9efac053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aa5b16e18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e4d35200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cfd4c122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a6dad1db6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9862de596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d8bc77a40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5d6e5e5f49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05e2ce353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EXTREMUM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EXTREMUM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Nordterrassen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992 275 863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