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8c0f606634e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fe2148357b4c2c"/>
  </p:sldMasterIdLst>
  <p:sldIdLst>
    <p:sldId xmlns:r="http://schemas.openxmlformats.org/officeDocument/2006/relationships" id="256" r:id="R1126c04ae8c641d0"/>
    <p:sldId xmlns:r="http://schemas.openxmlformats.org/officeDocument/2006/relationships" id="257" r:id="R90ff89acc47144ea"/>
    <p:sldId xmlns:r="http://schemas.openxmlformats.org/officeDocument/2006/relationships" id="258" r:id="R3184b50cd1414a07"/>
    <p:sldId xmlns:r="http://schemas.openxmlformats.org/officeDocument/2006/relationships" id="259" r:id="Re3660a083353456a"/>
    <p:sldId xmlns:r="http://schemas.openxmlformats.org/officeDocument/2006/relationships" id="260" r:id="R27c4e4d69ac24b26"/>
    <p:sldId xmlns:r="http://schemas.openxmlformats.org/officeDocument/2006/relationships" id="261" r:id="R446ebe4a7c824476"/>
    <p:sldId xmlns:r="http://schemas.openxmlformats.org/officeDocument/2006/relationships" id="262" r:id="R321926d8c2614d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e2148357b4c2c" /><Relationship Type="http://schemas.openxmlformats.org/officeDocument/2006/relationships/slide" Target="/ppt/slides/slide1.xml" Id="R1126c04ae8c641d0" /><Relationship Type="http://schemas.openxmlformats.org/officeDocument/2006/relationships/slide" Target="/ppt/slides/slide2.xml" Id="R90ff89acc47144ea" /><Relationship Type="http://schemas.openxmlformats.org/officeDocument/2006/relationships/slide" Target="/ppt/slides/slide3.xml" Id="R3184b50cd1414a07" /><Relationship Type="http://schemas.openxmlformats.org/officeDocument/2006/relationships/slide" Target="/ppt/slides/slide4.xml" Id="Re3660a083353456a" /><Relationship Type="http://schemas.openxmlformats.org/officeDocument/2006/relationships/slide" Target="/ppt/slides/slide5.xml" Id="R27c4e4d69ac24b26" /><Relationship Type="http://schemas.openxmlformats.org/officeDocument/2006/relationships/slide" Target="/ppt/slides/slide6.xml" Id="R446ebe4a7c824476" /><Relationship Type="http://schemas.openxmlformats.org/officeDocument/2006/relationships/slide" Target="/ppt/slides/slide7.xml" Id="R321926d8c2614d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b96f9ab5e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6bd1f1dce44d5" /><Relationship Type="http://schemas.openxmlformats.org/officeDocument/2006/relationships/theme" Target="/ppt/slideMasters/theme/theme1.xml" Id="R03ed4a456cc944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46bd1f1dce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4480735aa4b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935f23bb8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60d974047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c15dcf5e745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554ea1537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3cb7de5764c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a8afd0925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