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e0bb35e4b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65c4ce94d485d"/>
  </p:sldMasterIdLst>
  <p:sldIdLst>
    <p:sldId xmlns:r="http://schemas.openxmlformats.org/officeDocument/2006/relationships" id="256" r:id="Rfa756f6906e9410f"/>
    <p:sldId xmlns:r="http://schemas.openxmlformats.org/officeDocument/2006/relationships" id="257" r:id="Rf8f63baf274c4afd"/>
    <p:sldId xmlns:r="http://schemas.openxmlformats.org/officeDocument/2006/relationships" id="258" r:id="R66516d4da8be4891"/>
    <p:sldId xmlns:r="http://schemas.openxmlformats.org/officeDocument/2006/relationships" id="259" r:id="R8cacaf350dbd43de"/>
    <p:sldId xmlns:r="http://schemas.openxmlformats.org/officeDocument/2006/relationships" id="260" r:id="R9e4b037a98564baa"/>
    <p:sldId xmlns:r="http://schemas.openxmlformats.org/officeDocument/2006/relationships" id="261" r:id="Rc0b47a68dafb40e4"/>
    <p:sldId xmlns:r="http://schemas.openxmlformats.org/officeDocument/2006/relationships" id="262" r:id="Rbb985d012ce749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65c4ce94d485d" /><Relationship Type="http://schemas.openxmlformats.org/officeDocument/2006/relationships/slide" Target="/ppt/slides/slide1.xml" Id="Rfa756f6906e9410f" /><Relationship Type="http://schemas.openxmlformats.org/officeDocument/2006/relationships/slide" Target="/ppt/slides/slide2.xml" Id="Rf8f63baf274c4afd" /><Relationship Type="http://schemas.openxmlformats.org/officeDocument/2006/relationships/slide" Target="/ppt/slides/slide3.xml" Id="R66516d4da8be4891" /><Relationship Type="http://schemas.openxmlformats.org/officeDocument/2006/relationships/slide" Target="/ppt/slides/slide4.xml" Id="R8cacaf350dbd43de" /><Relationship Type="http://schemas.openxmlformats.org/officeDocument/2006/relationships/slide" Target="/ppt/slides/slide5.xml" Id="R9e4b037a98564baa" /><Relationship Type="http://schemas.openxmlformats.org/officeDocument/2006/relationships/slide" Target="/ppt/slides/slide6.xml" Id="Rc0b47a68dafb40e4" /><Relationship Type="http://schemas.openxmlformats.org/officeDocument/2006/relationships/slide" Target="/ppt/slides/slide7.xml" Id="Rbb985d012ce749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a49f31f4c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3ab66f1b4935" /><Relationship Type="http://schemas.openxmlformats.org/officeDocument/2006/relationships/theme" Target="/ppt/slideMasters/theme/theme1.xml" Id="R9f2269ac6b23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e3ab66f1b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f28f271ef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5f51a14b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8095ebaec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f8f83f9f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166de359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60bd7bac3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f3403ca91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