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76e5d6df5140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5fefd164fa4415"/>
  </p:sldMasterIdLst>
  <p:sldIdLst>
    <p:sldId xmlns:r="http://schemas.openxmlformats.org/officeDocument/2006/relationships" id="256" r:id="Rea0006087cf84f33"/>
    <p:sldId xmlns:r="http://schemas.openxmlformats.org/officeDocument/2006/relationships" id="257" r:id="Rd1541f43ace2410e"/>
    <p:sldId xmlns:r="http://schemas.openxmlformats.org/officeDocument/2006/relationships" id="258" r:id="R5725da124034422a"/>
    <p:sldId xmlns:r="http://schemas.openxmlformats.org/officeDocument/2006/relationships" id="259" r:id="R94cef57919a545ae"/>
    <p:sldId xmlns:r="http://schemas.openxmlformats.org/officeDocument/2006/relationships" id="260" r:id="R869e3d06ea404333"/>
    <p:sldId xmlns:r="http://schemas.openxmlformats.org/officeDocument/2006/relationships" id="261" r:id="R93a6ded19eed4f18"/>
    <p:sldId xmlns:r="http://schemas.openxmlformats.org/officeDocument/2006/relationships" id="262" r:id="R704c1e92036147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5fefd164fa4415" /><Relationship Type="http://schemas.openxmlformats.org/officeDocument/2006/relationships/slide" Target="/ppt/slides/slide1.xml" Id="Rea0006087cf84f33" /><Relationship Type="http://schemas.openxmlformats.org/officeDocument/2006/relationships/slide" Target="/ppt/slides/slide2.xml" Id="Rd1541f43ace2410e" /><Relationship Type="http://schemas.openxmlformats.org/officeDocument/2006/relationships/slide" Target="/ppt/slides/slide3.xml" Id="R5725da124034422a" /><Relationship Type="http://schemas.openxmlformats.org/officeDocument/2006/relationships/slide" Target="/ppt/slides/slide4.xml" Id="R94cef57919a545ae" /><Relationship Type="http://schemas.openxmlformats.org/officeDocument/2006/relationships/slide" Target="/ppt/slides/slide5.xml" Id="R869e3d06ea404333" /><Relationship Type="http://schemas.openxmlformats.org/officeDocument/2006/relationships/slide" Target="/ppt/slides/slide6.xml" Id="R93a6ded19eed4f18" /><Relationship Type="http://schemas.openxmlformats.org/officeDocument/2006/relationships/slide" Target="/ppt/slides/slide7.xml" Id="R704c1e92036147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f9a030c134f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354882d984e1b" /><Relationship Type="http://schemas.openxmlformats.org/officeDocument/2006/relationships/theme" Target="/ppt/slideMasters/theme/theme1.xml" Id="R882cb887efb845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5354882d984e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65c2703524c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b45ae94604a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89f17db0e4e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f1654083a4c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b626501854e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de1ba828142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885c46fb745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25 681 250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387 873 326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394 922 517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