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69b88230b54f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06b853b499402c"/>
  </p:sldMasterIdLst>
  <p:sldIdLst>
    <p:sldId xmlns:r="http://schemas.openxmlformats.org/officeDocument/2006/relationships" id="256" r:id="R33eda1ffef9b4cff"/>
    <p:sldId xmlns:r="http://schemas.openxmlformats.org/officeDocument/2006/relationships" id="257" r:id="R5d81007878e4448d"/>
    <p:sldId xmlns:r="http://schemas.openxmlformats.org/officeDocument/2006/relationships" id="258" r:id="R32f2d53ec703442c"/>
    <p:sldId xmlns:r="http://schemas.openxmlformats.org/officeDocument/2006/relationships" id="259" r:id="R074ab013b06548ac"/>
    <p:sldId xmlns:r="http://schemas.openxmlformats.org/officeDocument/2006/relationships" id="260" r:id="Rdf55f82537794241"/>
    <p:sldId xmlns:r="http://schemas.openxmlformats.org/officeDocument/2006/relationships" id="261" r:id="R594c9bbe5fc54f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06b853b499402c" /><Relationship Type="http://schemas.openxmlformats.org/officeDocument/2006/relationships/slide" Target="/ppt/slides/slide1.xml" Id="R33eda1ffef9b4cff" /><Relationship Type="http://schemas.openxmlformats.org/officeDocument/2006/relationships/slide" Target="/ppt/slides/slide2.xml" Id="R5d81007878e4448d" /><Relationship Type="http://schemas.openxmlformats.org/officeDocument/2006/relationships/slide" Target="/ppt/slides/slide3.xml" Id="R32f2d53ec703442c" /><Relationship Type="http://schemas.openxmlformats.org/officeDocument/2006/relationships/slide" Target="/ppt/slides/slide4.xml" Id="R074ab013b06548ac" /><Relationship Type="http://schemas.openxmlformats.org/officeDocument/2006/relationships/slide" Target="/ppt/slides/slide5.xml" Id="Rdf55f82537794241" /><Relationship Type="http://schemas.openxmlformats.org/officeDocument/2006/relationships/slide" Target="/ppt/slides/slide6.xml" Id="R594c9bbe5fc54f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403706b1e246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3d3b8b8d347fb" /><Relationship Type="http://schemas.openxmlformats.org/officeDocument/2006/relationships/theme" Target="/ppt/slideMasters/theme/theme1.xml" Id="R48b63d784b4048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d3d3b8b8d347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adce51a6f48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04650efce744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c545b23ddf47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43cfb990404c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08ed08f8ac4f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c7637983b4b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ØYHATT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Stokkastrandvegen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5578 Nedre Vats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992 108 754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ØYHATT AS</a:t>
            </a:r>
          </a:p>
        </p:txBody>
      </p:sp>
    </p:spTree>
  </p:cSld>
  <p:clrMapOvr>
    <a:masterClrMapping xmlns:a="http://schemas.openxmlformats.org/drawingml/2006/main"/>
  </p:clrMapOvr>
</p:sld>
</file>