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aa1928a4f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857f4fecc4f72"/>
  </p:sldMasterIdLst>
  <p:sldIdLst>
    <p:sldId xmlns:r="http://schemas.openxmlformats.org/officeDocument/2006/relationships" id="256" r:id="Rae8eec60b713442f"/>
    <p:sldId xmlns:r="http://schemas.openxmlformats.org/officeDocument/2006/relationships" id="257" r:id="R8c3d75ecc8d044fb"/>
    <p:sldId xmlns:r="http://schemas.openxmlformats.org/officeDocument/2006/relationships" id="258" r:id="R688bb021a58b4a11"/>
    <p:sldId xmlns:r="http://schemas.openxmlformats.org/officeDocument/2006/relationships" id="259" r:id="R3a27f050eb894ed1"/>
    <p:sldId xmlns:r="http://schemas.openxmlformats.org/officeDocument/2006/relationships" id="260" r:id="R9b0cdeb0346b4779"/>
    <p:sldId xmlns:r="http://schemas.openxmlformats.org/officeDocument/2006/relationships" id="261" r:id="R3d7e9239e99c43da"/>
    <p:sldId xmlns:r="http://schemas.openxmlformats.org/officeDocument/2006/relationships" id="262" r:id="Rf464bcea6870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857f4fecc4f72" /><Relationship Type="http://schemas.openxmlformats.org/officeDocument/2006/relationships/slide" Target="/ppt/slides/slide1.xml" Id="Rae8eec60b713442f" /><Relationship Type="http://schemas.openxmlformats.org/officeDocument/2006/relationships/slide" Target="/ppt/slides/slide2.xml" Id="R8c3d75ecc8d044fb" /><Relationship Type="http://schemas.openxmlformats.org/officeDocument/2006/relationships/slide" Target="/ppt/slides/slide3.xml" Id="R688bb021a58b4a11" /><Relationship Type="http://schemas.openxmlformats.org/officeDocument/2006/relationships/slide" Target="/ppt/slides/slide4.xml" Id="R3a27f050eb894ed1" /><Relationship Type="http://schemas.openxmlformats.org/officeDocument/2006/relationships/slide" Target="/ppt/slides/slide5.xml" Id="R9b0cdeb0346b4779" /><Relationship Type="http://schemas.openxmlformats.org/officeDocument/2006/relationships/slide" Target="/ppt/slides/slide6.xml" Id="R3d7e9239e99c43da" /><Relationship Type="http://schemas.openxmlformats.org/officeDocument/2006/relationships/slide" Target="/ppt/slides/slide7.xml" Id="Rf464bcea6870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36b6878de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5f682762a4b16" /><Relationship Type="http://schemas.openxmlformats.org/officeDocument/2006/relationships/theme" Target="/ppt/slideMasters/theme/theme1.xml" Id="R061058bbe401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5f682762a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9bea27860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d9f6128c2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dbe126b7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f018b65d0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7bfd911f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95cf1204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bb4bc104e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