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fc60af61454b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1090d4223f4b08"/>
  </p:sldMasterIdLst>
  <p:sldIdLst>
    <p:sldId xmlns:r="http://schemas.openxmlformats.org/officeDocument/2006/relationships" id="256" r:id="R13e7e29410064068"/>
    <p:sldId xmlns:r="http://schemas.openxmlformats.org/officeDocument/2006/relationships" id="257" r:id="Rfc1fb068ad394714"/>
    <p:sldId xmlns:r="http://schemas.openxmlformats.org/officeDocument/2006/relationships" id="258" r:id="R7089855297cf4583"/>
    <p:sldId xmlns:r="http://schemas.openxmlformats.org/officeDocument/2006/relationships" id="259" r:id="R87fc2b4665ec4741"/>
    <p:sldId xmlns:r="http://schemas.openxmlformats.org/officeDocument/2006/relationships" id="260" r:id="R619b1d5be76e4554"/>
    <p:sldId xmlns:r="http://schemas.openxmlformats.org/officeDocument/2006/relationships" id="261" r:id="Raaf1ea2e098348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1090d4223f4b08" /><Relationship Type="http://schemas.openxmlformats.org/officeDocument/2006/relationships/slide" Target="/ppt/slides/slide1.xml" Id="R13e7e29410064068" /><Relationship Type="http://schemas.openxmlformats.org/officeDocument/2006/relationships/slide" Target="/ppt/slides/slide2.xml" Id="Rfc1fb068ad394714" /><Relationship Type="http://schemas.openxmlformats.org/officeDocument/2006/relationships/slide" Target="/ppt/slides/slide3.xml" Id="R7089855297cf4583" /><Relationship Type="http://schemas.openxmlformats.org/officeDocument/2006/relationships/slide" Target="/ppt/slides/slide4.xml" Id="R87fc2b4665ec4741" /><Relationship Type="http://schemas.openxmlformats.org/officeDocument/2006/relationships/slide" Target="/ppt/slides/slide5.xml" Id="R619b1d5be76e4554" /><Relationship Type="http://schemas.openxmlformats.org/officeDocument/2006/relationships/slide" Target="/ppt/slides/slide6.xml" Id="Raaf1ea2e098348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8cf4eac3f40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c3980143644b5" /><Relationship Type="http://schemas.openxmlformats.org/officeDocument/2006/relationships/theme" Target="/ppt/slideMasters/theme/theme1.xml" Id="R38390393049246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bc3980143644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983b50d0847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eb4a0272b4e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81df57de84a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886bd9abe48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8305c5a2348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69921f19f4e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STIHATT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Stokkastrandvegen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992 108 681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