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7b0f426f6547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07bc6bba56423e"/>
  </p:sldMasterIdLst>
  <p:sldIdLst>
    <p:sldId xmlns:r="http://schemas.openxmlformats.org/officeDocument/2006/relationships" id="256" r:id="R0a2411016fb24051"/>
    <p:sldId xmlns:r="http://schemas.openxmlformats.org/officeDocument/2006/relationships" id="257" r:id="Rf5d898c57a854a54"/>
    <p:sldId xmlns:r="http://schemas.openxmlformats.org/officeDocument/2006/relationships" id="258" r:id="R09d39c591b1d40be"/>
    <p:sldId xmlns:r="http://schemas.openxmlformats.org/officeDocument/2006/relationships" id="259" r:id="Rdc3d288ac45c4063"/>
    <p:sldId xmlns:r="http://schemas.openxmlformats.org/officeDocument/2006/relationships" id="260" r:id="R8119d6f1f0a747c8"/>
    <p:sldId xmlns:r="http://schemas.openxmlformats.org/officeDocument/2006/relationships" id="261" r:id="R81a2b15de34f48fc"/>
    <p:sldId xmlns:r="http://schemas.openxmlformats.org/officeDocument/2006/relationships" id="262" r:id="R395d7c606a7e48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07bc6bba56423e" /><Relationship Type="http://schemas.openxmlformats.org/officeDocument/2006/relationships/slide" Target="/ppt/slides/slide1.xml" Id="R0a2411016fb24051" /><Relationship Type="http://schemas.openxmlformats.org/officeDocument/2006/relationships/slide" Target="/ppt/slides/slide2.xml" Id="Rf5d898c57a854a54" /><Relationship Type="http://schemas.openxmlformats.org/officeDocument/2006/relationships/slide" Target="/ppt/slides/slide3.xml" Id="R09d39c591b1d40be" /><Relationship Type="http://schemas.openxmlformats.org/officeDocument/2006/relationships/slide" Target="/ppt/slides/slide4.xml" Id="Rdc3d288ac45c4063" /><Relationship Type="http://schemas.openxmlformats.org/officeDocument/2006/relationships/slide" Target="/ppt/slides/slide5.xml" Id="R8119d6f1f0a747c8" /><Relationship Type="http://schemas.openxmlformats.org/officeDocument/2006/relationships/slide" Target="/ppt/slides/slide6.xml" Id="R81a2b15de34f48fc" /><Relationship Type="http://schemas.openxmlformats.org/officeDocument/2006/relationships/slide" Target="/ppt/slides/slide7.xml" Id="R395d7c606a7e48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aebb4ab4d14d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9555b1ea1470b" /><Relationship Type="http://schemas.openxmlformats.org/officeDocument/2006/relationships/theme" Target="/ppt/slideMasters/theme/theme1.xml" Id="R3d14792b1cfb4b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89555b1ea147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af6e0651e748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68785a37454e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accdd78fec44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46fb59c4bc4c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672db2ed5847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e66f73146d4d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6f9d115e2e4d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RAHATT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RAHATT AS ble etablert [år] og holder til i Nordby.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9 818 055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273 101 619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273 198 046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HATTELAND RANDI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Berget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2009 Nordby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992 108 673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RAHATT AS</a:t>
            </a:r>
          </a:p>
        </p:txBody>
      </p:sp>
    </p:spTree>
  </p:cSld>
  <p:clrMapOvr>
    <a:masterClrMapping xmlns:a="http://schemas.openxmlformats.org/drawingml/2006/main"/>
  </p:clrMapOvr>
</p:sld>
</file>