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930a1303dd45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f3fdb3608042c6"/>
  </p:sldMasterIdLst>
  <p:sldIdLst>
    <p:sldId xmlns:r="http://schemas.openxmlformats.org/officeDocument/2006/relationships" id="256" r:id="Rbe42c91484b14d28"/>
    <p:sldId xmlns:r="http://schemas.openxmlformats.org/officeDocument/2006/relationships" id="257" r:id="R7a285d878a244129"/>
    <p:sldId xmlns:r="http://schemas.openxmlformats.org/officeDocument/2006/relationships" id="258" r:id="Rbe0c2d2711ea47b2"/>
    <p:sldId xmlns:r="http://schemas.openxmlformats.org/officeDocument/2006/relationships" id="259" r:id="R9a4c469986124652"/>
    <p:sldId xmlns:r="http://schemas.openxmlformats.org/officeDocument/2006/relationships" id="260" r:id="R355f56df45e84f23"/>
    <p:sldId xmlns:r="http://schemas.openxmlformats.org/officeDocument/2006/relationships" id="261" r:id="Rc7b60ac3f57943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f3fdb3608042c6" /><Relationship Type="http://schemas.openxmlformats.org/officeDocument/2006/relationships/slide" Target="/ppt/slides/slide1.xml" Id="Rbe42c91484b14d28" /><Relationship Type="http://schemas.openxmlformats.org/officeDocument/2006/relationships/slide" Target="/ppt/slides/slide2.xml" Id="R7a285d878a244129" /><Relationship Type="http://schemas.openxmlformats.org/officeDocument/2006/relationships/slide" Target="/ppt/slides/slide3.xml" Id="Rbe0c2d2711ea47b2" /><Relationship Type="http://schemas.openxmlformats.org/officeDocument/2006/relationships/slide" Target="/ppt/slides/slide4.xml" Id="R9a4c469986124652" /><Relationship Type="http://schemas.openxmlformats.org/officeDocument/2006/relationships/slide" Target="/ppt/slides/slide5.xml" Id="R355f56df45e84f23" /><Relationship Type="http://schemas.openxmlformats.org/officeDocument/2006/relationships/slide" Target="/ppt/slides/slide6.xml" Id="Rc7b60ac3f57943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8fc43e3c244d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22aeb74994b02" /><Relationship Type="http://schemas.openxmlformats.org/officeDocument/2006/relationships/theme" Target="/ppt/slideMasters/theme/theme1.xml" Id="R66ee3562bd3a4d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522aeb74994b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394beace749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0df7c1eb247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d1c2bc5fa4c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02a22ea8245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953d2895448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38799e8a944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RAHATT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Berget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2009 Nordby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992 108 673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RAHATT AS</a:t>
            </a:r>
          </a:p>
        </p:txBody>
      </p:sp>
    </p:spTree>
  </p:cSld>
  <p:clrMapOvr>
    <a:masterClrMapping xmlns:a="http://schemas.openxmlformats.org/drawingml/2006/main"/>
  </p:clrMapOvr>
</p:sld>
</file>