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45663312e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8783ef70246a0"/>
  </p:sldMasterIdLst>
  <p:sldIdLst>
    <p:sldId xmlns:r="http://schemas.openxmlformats.org/officeDocument/2006/relationships" id="256" r:id="R84a7921d32a94260"/>
    <p:sldId xmlns:r="http://schemas.openxmlformats.org/officeDocument/2006/relationships" id="257" r:id="R8b094800ce8141af"/>
    <p:sldId xmlns:r="http://schemas.openxmlformats.org/officeDocument/2006/relationships" id="258" r:id="R3f6aca3ffb6a416b"/>
    <p:sldId xmlns:r="http://schemas.openxmlformats.org/officeDocument/2006/relationships" id="259" r:id="R1afe5e13de8d4a2c"/>
    <p:sldId xmlns:r="http://schemas.openxmlformats.org/officeDocument/2006/relationships" id="260" r:id="Ra2b7943de3f24a0b"/>
    <p:sldId xmlns:r="http://schemas.openxmlformats.org/officeDocument/2006/relationships" id="261" r:id="Rbfc9ca3a65f64814"/>
    <p:sldId xmlns:r="http://schemas.openxmlformats.org/officeDocument/2006/relationships" id="262" r:id="R923f281010cb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8783ef70246a0" /><Relationship Type="http://schemas.openxmlformats.org/officeDocument/2006/relationships/slide" Target="/ppt/slides/slide1.xml" Id="R84a7921d32a94260" /><Relationship Type="http://schemas.openxmlformats.org/officeDocument/2006/relationships/slide" Target="/ppt/slides/slide2.xml" Id="R8b094800ce8141af" /><Relationship Type="http://schemas.openxmlformats.org/officeDocument/2006/relationships/slide" Target="/ppt/slides/slide3.xml" Id="R3f6aca3ffb6a416b" /><Relationship Type="http://schemas.openxmlformats.org/officeDocument/2006/relationships/slide" Target="/ppt/slides/slide4.xml" Id="R1afe5e13de8d4a2c" /><Relationship Type="http://schemas.openxmlformats.org/officeDocument/2006/relationships/slide" Target="/ppt/slides/slide5.xml" Id="Ra2b7943de3f24a0b" /><Relationship Type="http://schemas.openxmlformats.org/officeDocument/2006/relationships/slide" Target="/ppt/slides/slide6.xml" Id="Rbfc9ca3a65f64814" /><Relationship Type="http://schemas.openxmlformats.org/officeDocument/2006/relationships/slide" Target="/ppt/slides/slide7.xml" Id="R923f281010cb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6da720bc1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6377d33b41a2" /><Relationship Type="http://schemas.openxmlformats.org/officeDocument/2006/relationships/theme" Target="/ppt/slideMasters/theme/theme1.xml" Id="R08fd11734d08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36377d33b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b6dbed4f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198926c3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b07ef241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45f8cd8f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90919f14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562a78b1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45a43ddd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