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a379b1867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7cc7023794cf9"/>
  </p:sldMasterIdLst>
  <p:sldIdLst>
    <p:sldId xmlns:r="http://schemas.openxmlformats.org/officeDocument/2006/relationships" id="256" r:id="Rcf19a86f949449a5"/>
    <p:sldId xmlns:r="http://schemas.openxmlformats.org/officeDocument/2006/relationships" id="257" r:id="Rdd5daedfb8c2457c"/>
    <p:sldId xmlns:r="http://schemas.openxmlformats.org/officeDocument/2006/relationships" id="258" r:id="R6386e1bc8df54e0a"/>
    <p:sldId xmlns:r="http://schemas.openxmlformats.org/officeDocument/2006/relationships" id="259" r:id="R614f6da23d5e40bf"/>
    <p:sldId xmlns:r="http://schemas.openxmlformats.org/officeDocument/2006/relationships" id="260" r:id="Reccf6f706aa0460b"/>
    <p:sldId xmlns:r="http://schemas.openxmlformats.org/officeDocument/2006/relationships" id="261" r:id="R9cf01ff4a5b34f24"/>
    <p:sldId xmlns:r="http://schemas.openxmlformats.org/officeDocument/2006/relationships" id="262" r:id="Rdce2f71b34b4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7cc7023794cf9" /><Relationship Type="http://schemas.openxmlformats.org/officeDocument/2006/relationships/slide" Target="/ppt/slides/slide1.xml" Id="Rcf19a86f949449a5" /><Relationship Type="http://schemas.openxmlformats.org/officeDocument/2006/relationships/slide" Target="/ppt/slides/slide2.xml" Id="Rdd5daedfb8c2457c" /><Relationship Type="http://schemas.openxmlformats.org/officeDocument/2006/relationships/slide" Target="/ppt/slides/slide3.xml" Id="R6386e1bc8df54e0a" /><Relationship Type="http://schemas.openxmlformats.org/officeDocument/2006/relationships/slide" Target="/ppt/slides/slide4.xml" Id="R614f6da23d5e40bf" /><Relationship Type="http://schemas.openxmlformats.org/officeDocument/2006/relationships/slide" Target="/ppt/slides/slide5.xml" Id="Reccf6f706aa0460b" /><Relationship Type="http://schemas.openxmlformats.org/officeDocument/2006/relationships/slide" Target="/ppt/slides/slide6.xml" Id="R9cf01ff4a5b34f24" /><Relationship Type="http://schemas.openxmlformats.org/officeDocument/2006/relationships/slide" Target="/ppt/slides/slide7.xml" Id="Rdce2f71b34b4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0a8dd2dcb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d6cb27f5461e" /><Relationship Type="http://schemas.openxmlformats.org/officeDocument/2006/relationships/theme" Target="/ppt/slideMasters/theme/theme1.xml" Id="R051e8e7f5780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5d6cb27f5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9bcb4aa1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fddc5e157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367d614d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d398884d4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90748953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78cd9ee0d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390fa42e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