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61130ab6ea4f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4c2461b0c04074"/>
  </p:sldMasterIdLst>
  <p:sldIdLst>
    <p:sldId xmlns:r="http://schemas.openxmlformats.org/officeDocument/2006/relationships" id="256" r:id="R6d99229b96c04f0b"/>
    <p:sldId xmlns:r="http://schemas.openxmlformats.org/officeDocument/2006/relationships" id="257" r:id="R9200465d99044199"/>
    <p:sldId xmlns:r="http://schemas.openxmlformats.org/officeDocument/2006/relationships" id="258" r:id="R4cc1aace17094eee"/>
    <p:sldId xmlns:r="http://schemas.openxmlformats.org/officeDocument/2006/relationships" id="259" r:id="R06ad486256664479"/>
    <p:sldId xmlns:r="http://schemas.openxmlformats.org/officeDocument/2006/relationships" id="260" r:id="R6d4058cd4af1446f"/>
    <p:sldId xmlns:r="http://schemas.openxmlformats.org/officeDocument/2006/relationships" id="261" r:id="Rf0d401ec0f214bb1"/>
    <p:sldId xmlns:r="http://schemas.openxmlformats.org/officeDocument/2006/relationships" id="262" r:id="Rc9e7c3e7d2c14e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4c2461b0c04074" /><Relationship Type="http://schemas.openxmlformats.org/officeDocument/2006/relationships/slide" Target="/ppt/slides/slide1.xml" Id="R6d99229b96c04f0b" /><Relationship Type="http://schemas.openxmlformats.org/officeDocument/2006/relationships/slide" Target="/ppt/slides/slide2.xml" Id="R9200465d99044199" /><Relationship Type="http://schemas.openxmlformats.org/officeDocument/2006/relationships/slide" Target="/ppt/slides/slide3.xml" Id="R4cc1aace17094eee" /><Relationship Type="http://schemas.openxmlformats.org/officeDocument/2006/relationships/slide" Target="/ppt/slides/slide4.xml" Id="R06ad486256664479" /><Relationship Type="http://schemas.openxmlformats.org/officeDocument/2006/relationships/slide" Target="/ppt/slides/slide5.xml" Id="R6d4058cd4af1446f" /><Relationship Type="http://schemas.openxmlformats.org/officeDocument/2006/relationships/slide" Target="/ppt/slides/slide6.xml" Id="Rf0d401ec0f214bb1" /><Relationship Type="http://schemas.openxmlformats.org/officeDocument/2006/relationships/slide" Target="/ppt/slides/slide7.xml" Id="Rc9e7c3e7d2c14e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d31cc75a734b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7bf0b59c94bbe" /><Relationship Type="http://schemas.openxmlformats.org/officeDocument/2006/relationships/theme" Target="/ppt/slideMasters/theme/theme1.xml" Id="Ra82c4219552540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27bf0b59c94b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00bb812fb40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84507411248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81b741b4542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758248a624b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49ed26b4544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1501df8a140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e2885b0e249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PANDO AS ble etablert [år] og holder til i Ørskog.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−326 304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−1 349 392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7 436 617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8 223 883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SYLTE-ROWAN PER ELLING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Solnørdalsvegen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6240 Ørskog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992 084 723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