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916b594f041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ad9be6f3648ac"/>
  </p:sldMasterIdLst>
  <p:sldIdLst>
    <p:sldId xmlns:r="http://schemas.openxmlformats.org/officeDocument/2006/relationships" id="256" r:id="R1c19e437e86d46ad"/>
    <p:sldId xmlns:r="http://schemas.openxmlformats.org/officeDocument/2006/relationships" id="257" r:id="R998f44312b444784"/>
    <p:sldId xmlns:r="http://schemas.openxmlformats.org/officeDocument/2006/relationships" id="258" r:id="R625386a1906f4a21"/>
    <p:sldId xmlns:r="http://schemas.openxmlformats.org/officeDocument/2006/relationships" id="259" r:id="R53de526b8a124e8d"/>
    <p:sldId xmlns:r="http://schemas.openxmlformats.org/officeDocument/2006/relationships" id="260" r:id="R94bdbf6900434eda"/>
    <p:sldId xmlns:r="http://schemas.openxmlformats.org/officeDocument/2006/relationships" id="261" r:id="R7786d1728c90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ad9be6f3648ac" /><Relationship Type="http://schemas.openxmlformats.org/officeDocument/2006/relationships/slide" Target="/ppt/slides/slide1.xml" Id="R1c19e437e86d46ad" /><Relationship Type="http://schemas.openxmlformats.org/officeDocument/2006/relationships/slide" Target="/ppt/slides/slide2.xml" Id="R998f44312b444784" /><Relationship Type="http://schemas.openxmlformats.org/officeDocument/2006/relationships/slide" Target="/ppt/slides/slide3.xml" Id="R625386a1906f4a21" /><Relationship Type="http://schemas.openxmlformats.org/officeDocument/2006/relationships/slide" Target="/ppt/slides/slide4.xml" Id="R53de526b8a124e8d" /><Relationship Type="http://schemas.openxmlformats.org/officeDocument/2006/relationships/slide" Target="/ppt/slides/slide5.xml" Id="R94bdbf6900434eda" /><Relationship Type="http://schemas.openxmlformats.org/officeDocument/2006/relationships/slide" Target="/ppt/slides/slide6.xml" Id="R7786d1728c90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aeadf7589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07b4d9694c4b" /><Relationship Type="http://schemas.openxmlformats.org/officeDocument/2006/relationships/theme" Target="/ppt/slideMasters/theme/theme1.xml" Id="Re15b11a1c8654b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207b4d9694c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9d0db4ede4f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504fcb79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01698a52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9c4ab262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73c61984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e719c669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