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66ff900e114f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5437f21a01b4780"/>
  </p:sldMasterIdLst>
  <p:sldIdLst>
    <p:sldId xmlns:r="http://schemas.openxmlformats.org/officeDocument/2006/relationships" id="256" r:id="R84586f8da8e04d4a"/>
    <p:sldId xmlns:r="http://schemas.openxmlformats.org/officeDocument/2006/relationships" id="257" r:id="R9ca250326ec441d8"/>
    <p:sldId xmlns:r="http://schemas.openxmlformats.org/officeDocument/2006/relationships" id="258" r:id="R4887c575ae8a4dd7"/>
    <p:sldId xmlns:r="http://schemas.openxmlformats.org/officeDocument/2006/relationships" id="259" r:id="Rd1794e97af8b4a93"/>
    <p:sldId xmlns:r="http://schemas.openxmlformats.org/officeDocument/2006/relationships" id="260" r:id="R5d53081a3f6e4959"/>
    <p:sldId xmlns:r="http://schemas.openxmlformats.org/officeDocument/2006/relationships" id="261" r:id="Rb3b54a320c824f12"/>
    <p:sldId xmlns:r="http://schemas.openxmlformats.org/officeDocument/2006/relationships" id="262" r:id="R83f76d98fe294c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437f21a01b4780" /><Relationship Type="http://schemas.openxmlformats.org/officeDocument/2006/relationships/slide" Target="/ppt/slides/slide1.xml" Id="R84586f8da8e04d4a" /><Relationship Type="http://schemas.openxmlformats.org/officeDocument/2006/relationships/slide" Target="/ppt/slides/slide2.xml" Id="R9ca250326ec441d8" /><Relationship Type="http://schemas.openxmlformats.org/officeDocument/2006/relationships/slide" Target="/ppt/slides/slide3.xml" Id="R4887c575ae8a4dd7" /><Relationship Type="http://schemas.openxmlformats.org/officeDocument/2006/relationships/slide" Target="/ppt/slides/slide4.xml" Id="Rd1794e97af8b4a93" /><Relationship Type="http://schemas.openxmlformats.org/officeDocument/2006/relationships/slide" Target="/ppt/slides/slide5.xml" Id="R5d53081a3f6e4959" /><Relationship Type="http://schemas.openxmlformats.org/officeDocument/2006/relationships/slide" Target="/ppt/slides/slide6.xml" Id="Rb3b54a320c824f12" /><Relationship Type="http://schemas.openxmlformats.org/officeDocument/2006/relationships/slide" Target="/ppt/slides/slide7.xml" Id="R83f76d98fe294c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d1448facc445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6cf13b5b704ccb" /><Relationship Type="http://schemas.openxmlformats.org/officeDocument/2006/relationships/theme" Target="/ppt/slideMasters/theme/theme1.xml" Id="R5c9c55159e5842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6cf13b5b704c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443099b0204e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4b38dd78694f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2de79cd65447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555f603c344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96167955b34a7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0560d0b8474f2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48faa0fc4245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FIMLAND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FIMLAND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FIMLAND HOLDING AS ble etablert [år] og holder til i Hyggen.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FIMLAND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FIMLAND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FIMLAND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7 452 348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7 166 145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8 553 281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48 734 982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55 660 172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FIMLAND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SIGBJØRN FIMLAND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FIMLAND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Grimsrudveien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3442 Hyggen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992 071 923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FIMLAND HOLDING AS</a:t>
            </a:r>
          </a:p>
        </p:txBody>
      </p:sp>
    </p:spTree>
  </p:cSld>
  <p:clrMapOvr>
    <a:masterClrMapping xmlns:a="http://schemas.openxmlformats.org/drawingml/2006/main"/>
  </p:clrMapOvr>
</p:sld>
</file>