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3f2c8783a9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6d18e419b43f8"/>
  </p:sldMasterIdLst>
  <p:sldIdLst>
    <p:sldId xmlns:r="http://schemas.openxmlformats.org/officeDocument/2006/relationships" id="256" r:id="Rf7d55598d8f541b2"/>
    <p:sldId xmlns:r="http://schemas.openxmlformats.org/officeDocument/2006/relationships" id="257" r:id="Rcc91eac982184db8"/>
    <p:sldId xmlns:r="http://schemas.openxmlformats.org/officeDocument/2006/relationships" id="258" r:id="Ref03bf2956904ec9"/>
    <p:sldId xmlns:r="http://schemas.openxmlformats.org/officeDocument/2006/relationships" id="259" r:id="Ra7e137239264428e"/>
    <p:sldId xmlns:r="http://schemas.openxmlformats.org/officeDocument/2006/relationships" id="260" r:id="R206ed7b20c6a4a09"/>
    <p:sldId xmlns:r="http://schemas.openxmlformats.org/officeDocument/2006/relationships" id="261" r:id="R8a6f6ee2eedf4d94"/>
    <p:sldId xmlns:r="http://schemas.openxmlformats.org/officeDocument/2006/relationships" id="262" r:id="Reb5acdd10dc94b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6d18e419b43f8" /><Relationship Type="http://schemas.openxmlformats.org/officeDocument/2006/relationships/slide" Target="/ppt/slides/slide1.xml" Id="Rf7d55598d8f541b2" /><Relationship Type="http://schemas.openxmlformats.org/officeDocument/2006/relationships/slide" Target="/ppt/slides/slide2.xml" Id="Rcc91eac982184db8" /><Relationship Type="http://schemas.openxmlformats.org/officeDocument/2006/relationships/slide" Target="/ppt/slides/slide3.xml" Id="Ref03bf2956904ec9" /><Relationship Type="http://schemas.openxmlformats.org/officeDocument/2006/relationships/slide" Target="/ppt/slides/slide4.xml" Id="Ra7e137239264428e" /><Relationship Type="http://schemas.openxmlformats.org/officeDocument/2006/relationships/slide" Target="/ppt/slides/slide5.xml" Id="R206ed7b20c6a4a09" /><Relationship Type="http://schemas.openxmlformats.org/officeDocument/2006/relationships/slide" Target="/ppt/slides/slide6.xml" Id="R8a6f6ee2eedf4d94" /><Relationship Type="http://schemas.openxmlformats.org/officeDocument/2006/relationships/slide" Target="/ppt/slides/slide7.xml" Id="Reb5acdd10dc94b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dd34b80e24c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f6059b23344bf" /><Relationship Type="http://schemas.openxmlformats.org/officeDocument/2006/relationships/theme" Target="/ppt/slideMasters/theme/theme1.xml" Id="R04f3cc96f337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f6059b23344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d9607730f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e6491f9554e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08313d115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e4598441946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170bdf2ff40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ba269cca847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0e83af6eb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JÆDEREN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224 923 233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226 006 277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PETTER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