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280cc3baa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f0eb8f6374d17"/>
  </p:sldMasterIdLst>
  <p:sldIdLst>
    <p:sldId xmlns:r="http://schemas.openxmlformats.org/officeDocument/2006/relationships" id="256" r:id="Rf5f79c80b174435f"/>
    <p:sldId xmlns:r="http://schemas.openxmlformats.org/officeDocument/2006/relationships" id="257" r:id="R2bcb6e1696c54f7d"/>
    <p:sldId xmlns:r="http://schemas.openxmlformats.org/officeDocument/2006/relationships" id="258" r:id="R8cf05318b9f04d04"/>
    <p:sldId xmlns:r="http://schemas.openxmlformats.org/officeDocument/2006/relationships" id="259" r:id="R3f5bf031b3b247e4"/>
    <p:sldId xmlns:r="http://schemas.openxmlformats.org/officeDocument/2006/relationships" id="260" r:id="R3318f252a8c2440f"/>
    <p:sldId xmlns:r="http://schemas.openxmlformats.org/officeDocument/2006/relationships" id="261" r:id="Re6a82e0d4c164daf"/>
    <p:sldId xmlns:r="http://schemas.openxmlformats.org/officeDocument/2006/relationships" id="262" r:id="R7e729af36cfe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f0eb8f6374d17" /><Relationship Type="http://schemas.openxmlformats.org/officeDocument/2006/relationships/slide" Target="/ppt/slides/slide1.xml" Id="Rf5f79c80b174435f" /><Relationship Type="http://schemas.openxmlformats.org/officeDocument/2006/relationships/slide" Target="/ppt/slides/slide2.xml" Id="R2bcb6e1696c54f7d" /><Relationship Type="http://schemas.openxmlformats.org/officeDocument/2006/relationships/slide" Target="/ppt/slides/slide3.xml" Id="R8cf05318b9f04d04" /><Relationship Type="http://schemas.openxmlformats.org/officeDocument/2006/relationships/slide" Target="/ppt/slides/slide4.xml" Id="R3f5bf031b3b247e4" /><Relationship Type="http://schemas.openxmlformats.org/officeDocument/2006/relationships/slide" Target="/ppt/slides/slide5.xml" Id="R3318f252a8c2440f" /><Relationship Type="http://schemas.openxmlformats.org/officeDocument/2006/relationships/slide" Target="/ppt/slides/slide6.xml" Id="Re6a82e0d4c164daf" /><Relationship Type="http://schemas.openxmlformats.org/officeDocument/2006/relationships/slide" Target="/ppt/slides/slide7.xml" Id="R7e729af36cfe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0bcd3eded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b521b2276411f" /><Relationship Type="http://schemas.openxmlformats.org/officeDocument/2006/relationships/theme" Target="/ppt/slideMasters/theme/theme1.xml" Id="Rd30005b26868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b521b2276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eff6d209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d1297f31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3d71fe856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edebf60c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4702cd38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ae566884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c0982c04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