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f15d338d4f4a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1669509da4645"/>
  </p:sldMasterIdLst>
  <p:sldIdLst>
    <p:sldId xmlns:r="http://schemas.openxmlformats.org/officeDocument/2006/relationships" id="256" r:id="Rb449965ce35748bf"/>
    <p:sldId xmlns:r="http://schemas.openxmlformats.org/officeDocument/2006/relationships" id="257" r:id="Rf1d9485c3d40467e"/>
    <p:sldId xmlns:r="http://schemas.openxmlformats.org/officeDocument/2006/relationships" id="258" r:id="R7eaee25171e145ca"/>
    <p:sldId xmlns:r="http://schemas.openxmlformats.org/officeDocument/2006/relationships" id="259" r:id="Rd612d63765d34906"/>
    <p:sldId xmlns:r="http://schemas.openxmlformats.org/officeDocument/2006/relationships" id="260" r:id="Re710dd663c144fd2"/>
    <p:sldId xmlns:r="http://schemas.openxmlformats.org/officeDocument/2006/relationships" id="261" r:id="R93fd4ccf2818492d"/>
    <p:sldId xmlns:r="http://schemas.openxmlformats.org/officeDocument/2006/relationships" id="262" r:id="R2898617d855d46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1669509da4645" /><Relationship Type="http://schemas.openxmlformats.org/officeDocument/2006/relationships/slide" Target="/ppt/slides/slide1.xml" Id="Rb449965ce35748bf" /><Relationship Type="http://schemas.openxmlformats.org/officeDocument/2006/relationships/slide" Target="/ppt/slides/slide2.xml" Id="Rf1d9485c3d40467e" /><Relationship Type="http://schemas.openxmlformats.org/officeDocument/2006/relationships/slide" Target="/ppt/slides/slide3.xml" Id="R7eaee25171e145ca" /><Relationship Type="http://schemas.openxmlformats.org/officeDocument/2006/relationships/slide" Target="/ppt/slides/slide4.xml" Id="Rd612d63765d34906" /><Relationship Type="http://schemas.openxmlformats.org/officeDocument/2006/relationships/slide" Target="/ppt/slides/slide5.xml" Id="Re710dd663c144fd2" /><Relationship Type="http://schemas.openxmlformats.org/officeDocument/2006/relationships/slide" Target="/ppt/slides/slide6.xml" Id="R93fd4ccf2818492d" /><Relationship Type="http://schemas.openxmlformats.org/officeDocument/2006/relationships/slide" Target="/ppt/slides/slide7.xml" Id="R2898617d855d46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454d2f43949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e1b0c65c24f36" /><Relationship Type="http://schemas.openxmlformats.org/officeDocument/2006/relationships/theme" Target="/ppt/slideMasters/theme/theme1.xml" Id="Rcd0f48ab2188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e1b0c65c2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51cad310a4f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95ce4fa1143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277014c6d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7f2f0d179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07760b0c5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c786c922f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283dae3324b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