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c7a42fe46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1010efca54461"/>
  </p:sldMasterIdLst>
  <p:sldIdLst>
    <p:sldId xmlns:r="http://schemas.openxmlformats.org/officeDocument/2006/relationships" id="256" r:id="R816c5bb333fd4de5"/>
    <p:sldId xmlns:r="http://schemas.openxmlformats.org/officeDocument/2006/relationships" id="257" r:id="R1431502a58e5445c"/>
    <p:sldId xmlns:r="http://schemas.openxmlformats.org/officeDocument/2006/relationships" id="258" r:id="R3d7bf23bff2b4516"/>
    <p:sldId xmlns:r="http://schemas.openxmlformats.org/officeDocument/2006/relationships" id="259" r:id="R770729dea5d74723"/>
    <p:sldId xmlns:r="http://schemas.openxmlformats.org/officeDocument/2006/relationships" id="260" r:id="R7e6a2d2fff524bb5"/>
    <p:sldId xmlns:r="http://schemas.openxmlformats.org/officeDocument/2006/relationships" id="261" r:id="R4e92769d86f7410d"/>
    <p:sldId xmlns:r="http://schemas.openxmlformats.org/officeDocument/2006/relationships" id="262" r:id="R941d7d98f3c8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1010efca54461" /><Relationship Type="http://schemas.openxmlformats.org/officeDocument/2006/relationships/slide" Target="/ppt/slides/slide1.xml" Id="R816c5bb333fd4de5" /><Relationship Type="http://schemas.openxmlformats.org/officeDocument/2006/relationships/slide" Target="/ppt/slides/slide2.xml" Id="R1431502a58e5445c" /><Relationship Type="http://schemas.openxmlformats.org/officeDocument/2006/relationships/slide" Target="/ppt/slides/slide3.xml" Id="R3d7bf23bff2b4516" /><Relationship Type="http://schemas.openxmlformats.org/officeDocument/2006/relationships/slide" Target="/ppt/slides/slide4.xml" Id="R770729dea5d74723" /><Relationship Type="http://schemas.openxmlformats.org/officeDocument/2006/relationships/slide" Target="/ppt/slides/slide5.xml" Id="R7e6a2d2fff524bb5" /><Relationship Type="http://schemas.openxmlformats.org/officeDocument/2006/relationships/slide" Target="/ppt/slides/slide6.xml" Id="R4e92769d86f7410d" /><Relationship Type="http://schemas.openxmlformats.org/officeDocument/2006/relationships/slide" Target="/ppt/slides/slide7.xml" Id="R941d7d98f3c8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edf348ada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b332b0d046e5" /><Relationship Type="http://schemas.openxmlformats.org/officeDocument/2006/relationships/theme" Target="/ppt/slideMasters/theme/theme1.xml" Id="Rfb05ff26f616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db332b0d0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fcf517e9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e4a0bd76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c5da6cf0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8587019a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e4c4f98b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6bde24b1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6fae21d84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