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d580dd0c39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1889a1a5a47a1"/>
  </p:sldMasterIdLst>
  <p:sldIdLst>
    <p:sldId xmlns:r="http://schemas.openxmlformats.org/officeDocument/2006/relationships" id="256" r:id="R76ddac374a40477d"/>
    <p:sldId xmlns:r="http://schemas.openxmlformats.org/officeDocument/2006/relationships" id="257" r:id="R7be5905f38024b0d"/>
    <p:sldId xmlns:r="http://schemas.openxmlformats.org/officeDocument/2006/relationships" id="258" r:id="Ra205f9f78e0347a3"/>
    <p:sldId xmlns:r="http://schemas.openxmlformats.org/officeDocument/2006/relationships" id="259" r:id="R2d3bcd9a02c64c18"/>
    <p:sldId xmlns:r="http://schemas.openxmlformats.org/officeDocument/2006/relationships" id="260" r:id="Rf62935fa1ccf4126"/>
    <p:sldId xmlns:r="http://schemas.openxmlformats.org/officeDocument/2006/relationships" id="261" r:id="R64683cece0ce4daf"/>
    <p:sldId xmlns:r="http://schemas.openxmlformats.org/officeDocument/2006/relationships" id="262" r:id="R8bef262e8046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1889a1a5a47a1" /><Relationship Type="http://schemas.openxmlformats.org/officeDocument/2006/relationships/slide" Target="/ppt/slides/slide1.xml" Id="R76ddac374a40477d" /><Relationship Type="http://schemas.openxmlformats.org/officeDocument/2006/relationships/slide" Target="/ppt/slides/slide2.xml" Id="R7be5905f38024b0d" /><Relationship Type="http://schemas.openxmlformats.org/officeDocument/2006/relationships/slide" Target="/ppt/slides/slide3.xml" Id="Ra205f9f78e0347a3" /><Relationship Type="http://schemas.openxmlformats.org/officeDocument/2006/relationships/slide" Target="/ppt/slides/slide4.xml" Id="R2d3bcd9a02c64c18" /><Relationship Type="http://schemas.openxmlformats.org/officeDocument/2006/relationships/slide" Target="/ppt/slides/slide5.xml" Id="Rf62935fa1ccf4126" /><Relationship Type="http://schemas.openxmlformats.org/officeDocument/2006/relationships/slide" Target="/ppt/slides/slide6.xml" Id="R64683cece0ce4daf" /><Relationship Type="http://schemas.openxmlformats.org/officeDocument/2006/relationships/slide" Target="/ppt/slides/slide7.xml" Id="R8bef262e8046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0f5c28f7149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1492555b34a38" /><Relationship Type="http://schemas.openxmlformats.org/officeDocument/2006/relationships/theme" Target="/ppt/slideMasters/theme/theme1.xml" Id="Rcfcd47ef43ca47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1492555b34a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41dad273544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a9969c09f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3e98858c4d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18b4e481e46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8076fd30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0bcee83541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e4a4fe4c45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649 999 000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746 872 000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35,6 %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EXPLORE VIEW HOLDING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CO-INVEST AS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BRAMOR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GJEMET AS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viewgroupas@viewledger.com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991 950 710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HOLDING AS</a:t>
            </a:r>
          </a:p>
        </p:txBody>
      </p:sp>
    </p:spTree>
  </p:cSld>
  <p:clrMapOvr>
    <a:masterClrMapping xmlns:a="http://schemas.openxmlformats.org/drawingml/2006/main"/>
  </p:clrMapOvr>
</p:sld>
</file>