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5b50fb62c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d8654bdac4242"/>
  </p:sldMasterIdLst>
  <p:sldIdLst>
    <p:sldId xmlns:r="http://schemas.openxmlformats.org/officeDocument/2006/relationships" id="256" r:id="R8c5865c8e57b49cd"/>
    <p:sldId xmlns:r="http://schemas.openxmlformats.org/officeDocument/2006/relationships" id="257" r:id="R03872e2927a94641"/>
    <p:sldId xmlns:r="http://schemas.openxmlformats.org/officeDocument/2006/relationships" id="258" r:id="Rf4cbc00c23b54ad0"/>
    <p:sldId xmlns:r="http://schemas.openxmlformats.org/officeDocument/2006/relationships" id="259" r:id="R03c8ce9db5184f88"/>
    <p:sldId xmlns:r="http://schemas.openxmlformats.org/officeDocument/2006/relationships" id="260" r:id="R9dcf747e50e046a3"/>
    <p:sldId xmlns:r="http://schemas.openxmlformats.org/officeDocument/2006/relationships" id="261" r:id="R584c1a12adf840b8"/>
    <p:sldId xmlns:r="http://schemas.openxmlformats.org/officeDocument/2006/relationships" id="262" r:id="R0e61ff4daad1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d8654bdac4242" /><Relationship Type="http://schemas.openxmlformats.org/officeDocument/2006/relationships/slide" Target="/ppt/slides/slide1.xml" Id="R8c5865c8e57b49cd" /><Relationship Type="http://schemas.openxmlformats.org/officeDocument/2006/relationships/slide" Target="/ppt/slides/slide2.xml" Id="R03872e2927a94641" /><Relationship Type="http://schemas.openxmlformats.org/officeDocument/2006/relationships/slide" Target="/ppt/slides/slide3.xml" Id="Rf4cbc00c23b54ad0" /><Relationship Type="http://schemas.openxmlformats.org/officeDocument/2006/relationships/slide" Target="/ppt/slides/slide4.xml" Id="R03c8ce9db5184f88" /><Relationship Type="http://schemas.openxmlformats.org/officeDocument/2006/relationships/slide" Target="/ppt/slides/slide5.xml" Id="R9dcf747e50e046a3" /><Relationship Type="http://schemas.openxmlformats.org/officeDocument/2006/relationships/slide" Target="/ppt/slides/slide6.xml" Id="R584c1a12adf840b8" /><Relationship Type="http://schemas.openxmlformats.org/officeDocument/2006/relationships/slide" Target="/ppt/slides/slide7.xml" Id="R0e61ff4daad1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3ae021007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9e6d24e24822" /><Relationship Type="http://schemas.openxmlformats.org/officeDocument/2006/relationships/theme" Target="/ppt/slideMasters/theme/theme1.xml" Id="R0db1c479fcff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69e6d24e2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6e6334204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0e008e604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ff8317553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3202548a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26ded793d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f45e605c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9b511729542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