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154a2161b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07b33f40c4f86"/>
  </p:sldMasterIdLst>
  <p:sldIdLst>
    <p:sldId xmlns:r="http://schemas.openxmlformats.org/officeDocument/2006/relationships" id="256" r:id="R9a5fa0fd1b3c41c6"/>
    <p:sldId xmlns:r="http://schemas.openxmlformats.org/officeDocument/2006/relationships" id="257" r:id="R0b6a19f16fd84524"/>
    <p:sldId xmlns:r="http://schemas.openxmlformats.org/officeDocument/2006/relationships" id="258" r:id="R3eca72a5d62f435c"/>
    <p:sldId xmlns:r="http://schemas.openxmlformats.org/officeDocument/2006/relationships" id="259" r:id="R62b180e545c749c9"/>
    <p:sldId xmlns:r="http://schemas.openxmlformats.org/officeDocument/2006/relationships" id="260" r:id="R89e23b04b1214325"/>
    <p:sldId xmlns:r="http://schemas.openxmlformats.org/officeDocument/2006/relationships" id="261" r:id="Rf0f0ed57441d47e5"/>
    <p:sldId xmlns:r="http://schemas.openxmlformats.org/officeDocument/2006/relationships" id="262" r:id="Rcb1dc8254c51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07b33f40c4f86" /><Relationship Type="http://schemas.openxmlformats.org/officeDocument/2006/relationships/slide" Target="/ppt/slides/slide1.xml" Id="R9a5fa0fd1b3c41c6" /><Relationship Type="http://schemas.openxmlformats.org/officeDocument/2006/relationships/slide" Target="/ppt/slides/slide2.xml" Id="R0b6a19f16fd84524" /><Relationship Type="http://schemas.openxmlformats.org/officeDocument/2006/relationships/slide" Target="/ppt/slides/slide3.xml" Id="R3eca72a5d62f435c" /><Relationship Type="http://schemas.openxmlformats.org/officeDocument/2006/relationships/slide" Target="/ppt/slides/slide4.xml" Id="R62b180e545c749c9" /><Relationship Type="http://schemas.openxmlformats.org/officeDocument/2006/relationships/slide" Target="/ppt/slides/slide5.xml" Id="R89e23b04b1214325" /><Relationship Type="http://schemas.openxmlformats.org/officeDocument/2006/relationships/slide" Target="/ppt/slides/slide6.xml" Id="Rf0f0ed57441d47e5" /><Relationship Type="http://schemas.openxmlformats.org/officeDocument/2006/relationships/slide" Target="/ppt/slides/slide7.xml" Id="Rcb1dc8254c51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d12426f1a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3ad73b6874063" /><Relationship Type="http://schemas.openxmlformats.org/officeDocument/2006/relationships/theme" Target="/ppt/slideMasters/theme/theme1.xml" Id="R1ba4aa9bbe3a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3ad73b687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747b1c7fc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a68058821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f26a34326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6692c38bb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df5fb998b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a32db29c64e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681f47eb5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991 919 414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