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5adabf14b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0686a44784341"/>
  </p:sldMasterIdLst>
  <p:sldIdLst>
    <p:sldId xmlns:r="http://schemas.openxmlformats.org/officeDocument/2006/relationships" id="256" r:id="R2b88a78979df4c13"/>
    <p:sldId xmlns:r="http://schemas.openxmlformats.org/officeDocument/2006/relationships" id="257" r:id="R8bc4a9352d9749e7"/>
    <p:sldId xmlns:r="http://schemas.openxmlformats.org/officeDocument/2006/relationships" id="258" r:id="R7e467b8ce6ab4f99"/>
    <p:sldId xmlns:r="http://schemas.openxmlformats.org/officeDocument/2006/relationships" id="259" r:id="R33a327b61096443d"/>
    <p:sldId xmlns:r="http://schemas.openxmlformats.org/officeDocument/2006/relationships" id="260" r:id="R4e760c2a1e834201"/>
    <p:sldId xmlns:r="http://schemas.openxmlformats.org/officeDocument/2006/relationships" id="261" r:id="R76594372f70d4384"/>
    <p:sldId xmlns:r="http://schemas.openxmlformats.org/officeDocument/2006/relationships" id="262" r:id="R7c05176297fc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0686a44784341" /><Relationship Type="http://schemas.openxmlformats.org/officeDocument/2006/relationships/slide" Target="/ppt/slides/slide1.xml" Id="R2b88a78979df4c13" /><Relationship Type="http://schemas.openxmlformats.org/officeDocument/2006/relationships/slide" Target="/ppt/slides/slide2.xml" Id="R8bc4a9352d9749e7" /><Relationship Type="http://schemas.openxmlformats.org/officeDocument/2006/relationships/slide" Target="/ppt/slides/slide3.xml" Id="R7e467b8ce6ab4f99" /><Relationship Type="http://schemas.openxmlformats.org/officeDocument/2006/relationships/slide" Target="/ppt/slides/slide4.xml" Id="R33a327b61096443d" /><Relationship Type="http://schemas.openxmlformats.org/officeDocument/2006/relationships/slide" Target="/ppt/slides/slide5.xml" Id="R4e760c2a1e834201" /><Relationship Type="http://schemas.openxmlformats.org/officeDocument/2006/relationships/slide" Target="/ppt/slides/slide6.xml" Id="R76594372f70d4384" /><Relationship Type="http://schemas.openxmlformats.org/officeDocument/2006/relationships/slide" Target="/ppt/slides/slide7.xml" Id="R7c05176297fc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581010fd3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0b82c09634b08" /><Relationship Type="http://schemas.openxmlformats.org/officeDocument/2006/relationships/theme" Target="/ppt/slideMasters/theme/theme1.xml" Id="Rcd8ea2c93e2c49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0b82c0963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911ae03f4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bd7c481be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a5651243048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4b7c156aa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e24d616448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9a4ed3df24c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7e4391679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