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665aef1c624a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e1079a06e247f5"/>
  </p:sldMasterIdLst>
  <p:sldIdLst>
    <p:sldId xmlns:r="http://schemas.openxmlformats.org/officeDocument/2006/relationships" id="256" r:id="Re7fd12b647bd4328"/>
    <p:sldId xmlns:r="http://schemas.openxmlformats.org/officeDocument/2006/relationships" id="257" r:id="Rb63db319ffbe4095"/>
    <p:sldId xmlns:r="http://schemas.openxmlformats.org/officeDocument/2006/relationships" id="258" r:id="R2c5ba8140e184753"/>
    <p:sldId xmlns:r="http://schemas.openxmlformats.org/officeDocument/2006/relationships" id="259" r:id="Raf91ca20fd554315"/>
    <p:sldId xmlns:r="http://schemas.openxmlformats.org/officeDocument/2006/relationships" id="260" r:id="R4eb93541b8bb4df7"/>
    <p:sldId xmlns:r="http://schemas.openxmlformats.org/officeDocument/2006/relationships" id="261" r:id="R633bf3e160754cf9"/>
    <p:sldId xmlns:r="http://schemas.openxmlformats.org/officeDocument/2006/relationships" id="262" r:id="Rfffca46cc77a4b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e1079a06e247f5" /><Relationship Type="http://schemas.openxmlformats.org/officeDocument/2006/relationships/slide" Target="/ppt/slides/slide1.xml" Id="Re7fd12b647bd4328" /><Relationship Type="http://schemas.openxmlformats.org/officeDocument/2006/relationships/slide" Target="/ppt/slides/slide2.xml" Id="Rb63db319ffbe4095" /><Relationship Type="http://schemas.openxmlformats.org/officeDocument/2006/relationships/slide" Target="/ppt/slides/slide3.xml" Id="R2c5ba8140e184753" /><Relationship Type="http://schemas.openxmlformats.org/officeDocument/2006/relationships/slide" Target="/ppt/slides/slide4.xml" Id="Raf91ca20fd554315" /><Relationship Type="http://schemas.openxmlformats.org/officeDocument/2006/relationships/slide" Target="/ppt/slides/slide5.xml" Id="R4eb93541b8bb4df7" /><Relationship Type="http://schemas.openxmlformats.org/officeDocument/2006/relationships/slide" Target="/ppt/slides/slide6.xml" Id="R633bf3e160754cf9" /><Relationship Type="http://schemas.openxmlformats.org/officeDocument/2006/relationships/slide" Target="/ppt/slides/slide7.xml" Id="Rfffca46cc77a4b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f0f9bc53f344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46381ccbe84347" /><Relationship Type="http://schemas.openxmlformats.org/officeDocument/2006/relationships/theme" Target="/ppt/slideMasters/theme/theme1.xml" Id="Rc4c9890de44d4f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46381ccbe843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6bb216f9b84b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54da050c0b4d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b0c5dbc27a4b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90100fb1a84d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11e991ca5c42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0e912984ef404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ea2c6cf8464e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LØ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 INVEST AS ble etablert [år] og holder til i Hokksund.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1 005 419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1 827 576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1 845 777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LAILA ØDEGÅRDEN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Neverlia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3302 Hokksund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991 903 607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 INVEST AS</a:t>
            </a:r>
          </a:p>
        </p:txBody>
      </p:sp>
    </p:spTree>
  </p:cSld>
  <p:clrMapOvr>
    <a:masterClrMapping xmlns:a="http://schemas.openxmlformats.org/drawingml/2006/main"/>
  </p:clrMapOvr>
</p:sld>
</file>