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265b952db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b1bdde8f747c7"/>
  </p:sldMasterIdLst>
  <p:sldIdLst>
    <p:sldId xmlns:r="http://schemas.openxmlformats.org/officeDocument/2006/relationships" id="256" r:id="R7c4ef0e7184f43eb"/>
    <p:sldId xmlns:r="http://schemas.openxmlformats.org/officeDocument/2006/relationships" id="257" r:id="R5cefa99cf90c4ee8"/>
    <p:sldId xmlns:r="http://schemas.openxmlformats.org/officeDocument/2006/relationships" id="258" r:id="R557887c18c984dc6"/>
    <p:sldId xmlns:r="http://schemas.openxmlformats.org/officeDocument/2006/relationships" id="259" r:id="R2c3df646c621488a"/>
    <p:sldId xmlns:r="http://schemas.openxmlformats.org/officeDocument/2006/relationships" id="260" r:id="Re3342dda51534de1"/>
    <p:sldId xmlns:r="http://schemas.openxmlformats.org/officeDocument/2006/relationships" id="261" r:id="Rf857159f8d42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b1bdde8f747c7" /><Relationship Type="http://schemas.openxmlformats.org/officeDocument/2006/relationships/slide" Target="/ppt/slides/slide1.xml" Id="R7c4ef0e7184f43eb" /><Relationship Type="http://schemas.openxmlformats.org/officeDocument/2006/relationships/slide" Target="/ppt/slides/slide2.xml" Id="R5cefa99cf90c4ee8" /><Relationship Type="http://schemas.openxmlformats.org/officeDocument/2006/relationships/slide" Target="/ppt/slides/slide3.xml" Id="R557887c18c984dc6" /><Relationship Type="http://schemas.openxmlformats.org/officeDocument/2006/relationships/slide" Target="/ppt/slides/slide4.xml" Id="R2c3df646c621488a" /><Relationship Type="http://schemas.openxmlformats.org/officeDocument/2006/relationships/slide" Target="/ppt/slides/slide5.xml" Id="Re3342dda51534de1" /><Relationship Type="http://schemas.openxmlformats.org/officeDocument/2006/relationships/slide" Target="/ppt/slides/slide6.xml" Id="Rf857159f8d42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86ed8e7fe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4cbc74474826" /><Relationship Type="http://schemas.openxmlformats.org/officeDocument/2006/relationships/theme" Target="/ppt/slideMasters/theme/theme1.xml" Id="R05f97ad83cf6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04cbc7447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abd3a7bf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8adcfe51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1013f7c0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8db19129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ab2d4435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f71f4890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