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b482df045949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90bd6d889341ad"/>
  </p:sldMasterIdLst>
  <p:sldIdLst>
    <p:sldId xmlns:r="http://schemas.openxmlformats.org/officeDocument/2006/relationships" id="256" r:id="R1b38762f753f4cab"/>
    <p:sldId xmlns:r="http://schemas.openxmlformats.org/officeDocument/2006/relationships" id="257" r:id="R22d2585399b94056"/>
    <p:sldId xmlns:r="http://schemas.openxmlformats.org/officeDocument/2006/relationships" id="258" r:id="R94a5989371c947c7"/>
    <p:sldId xmlns:r="http://schemas.openxmlformats.org/officeDocument/2006/relationships" id="259" r:id="R2d1db36e91914b30"/>
    <p:sldId xmlns:r="http://schemas.openxmlformats.org/officeDocument/2006/relationships" id="260" r:id="R755f7fa48a1e4a9d"/>
    <p:sldId xmlns:r="http://schemas.openxmlformats.org/officeDocument/2006/relationships" id="261" r:id="R8064fb42957f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0bd6d889341ad" /><Relationship Type="http://schemas.openxmlformats.org/officeDocument/2006/relationships/slide" Target="/ppt/slides/slide1.xml" Id="R1b38762f753f4cab" /><Relationship Type="http://schemas.openxmlformats.org/officeDocument/2006/relationships/slide" Target="/ppt/slides/slide2.xml" Id="R22d2585399b94056" /><Relationship Type="http://schemas.openxmlformats.org/officeDocument/2006/relationships/slide" Target="/ppt/slides/slide3.xml" Id="R94a5989371c947c7" /><Relationship Type="http://schemas.openxmlformats.org/officeDocument/2006/relationships/slide" Target="/ppt/slides/slide4.xml" Id="R2d1db36e91914b30" /><Relationship Type="http://schemas.openxmlformats.org/officeDocument/2006/relationships/slide" Target="/ppt/slides/slide5.xml" Id="R755f7fa48a1e4a9d" /><Relationship Type="http://schemas.openxmlformats.org/officeDocument/2006/relationships/slide" Target="/ppt/slides/slide6.xml" Id="R8064fb42957f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233b67d0f42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9974e9f7642b9" /><Relationship Type="http://schemas.openxmlformats.org/officeDocument/2006/relationships/theme" Target="/ppt/slideMasters/theme/theme1.xml" Id="R5afec477e5554e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29974e9f7642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5c160d6174b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edcd3e7fa4d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78e67f33f46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f04c7bc8846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ea31358284d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4cefef4ef4a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KNUTHOLMEN AS ble etablert [år] og holder til i Kalvåg.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