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0aa7235bb2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ea94ce468456f"/>
  </p:sldMasterIdLst>
  <p:sldIdLst>
    <p:sldId xmlns:r="http://schemas.openxmlformats.org/officeDocument/2006/relationships" id="256" r:id="Rec70e3077a704a8e"/>
    <p:sldId xmlns:r="http://schemas.openxmlformats.org/officeDocument/2006/relationships" id="257" r:id="R533fea92b76b490a"/>
    <p:sldId xmlns:r="http://schemas.openxmlformats.org/officeDocument/2006/relationships" id="258" r:id="R27b5525128d74bf1"/>
    <p:sldId xmlns:r="http://schemas.openxmlformats.org/officeDocument/2006/relationships" id="259" r:id="Ra8f9bff460eb467a"/>
    <p:sldId xmlns:r="http://schemas.openxmlformats.org/officeDocument/2006/relationships" id="260" r:id="Rba56da6bf9f04388"/>
    <p:sldId xmlns:r="http://schemas.openxmlformats.org/officeDocument/2006/relationships" id="261" r:id="R5b268ea6606c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ea94ce468456f" /><Relationship Type="http://schemas.openxmlformats.org/officeDocument/2006/relationships/slide" Target="/ppt/slides/slide1.xml" Id="Rec70e3077a704a8e" /><Relationship Type="http://schemas.openxmlformats.org/officeDocument/2006/relationships/slide" Target="/ppt/slides/slide2.xml" Id="R533fea92b76b490a" /><Relationship Type="http://schemas.openxmlformats.org/officeDocument/2006/relationships/slide" Target="/ppt/slides/slide3.xml" Id="R27b5525128d74bf1" /><Relationship Type="http://schemas.openxmlformats.org/officeDocument/2006/relationships/slide" Target="/ppt/slides/slide4.xml" Id="Ra8f9bff460eb467a" /><Relationship Type="http://schemas.openxmlformats.org/officeDocument/2006/relationships/slide" Target="/ppt/slides/slide5.xml" Id="Rba56da6bf9f04388" /><Relationship Type="http://schemas.openxmlformats.org/officeDocument/2006/relationships/slide" Target="/ppt/slides/slide6.xml" Id="R5b268ea6606c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10c44fc5c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dc820bcbb4bd8" /><Relationship Type="http://schemas.openxmlformats.org/officeDocument/2006/relationships/theme" Target="/ppt/slideMasters/theme/theme1.xml" Id="Refa923636b7f4d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dc820bcbb4b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7daa213d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be0731ad2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0cd4cebf94d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e790d066c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dd1c568a47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b6af91e104f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6729 Kalvåg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991 776 613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KNUTHOLMEN AS</a:t>
            </a:r>
          </a:p>
        </p:txBody>
      </p:sp>
    </p:spTree>
  </p:cSld>
  <p:clrMapOvr>
    <a:masterClrMapping xmlns:a="http://schemas.openxmlformats.org/drawingml/2006/main"/>
  </p:clrMapOvr>
</p:sld>
</file>