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a236497c2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9e2140526417e"/>
  </p:sldMasterIdLst>
  <p:sldIdLst>
    <p:sldId xmlns:r="http://schemas.openxmlformats.org/officeDocument/2006/relationships" id="256" r:id="Rde71b45cc1e24406"/>
    <p:sldId xmlns:r="http://schemas.openxmlformats.org/officeDocument/2006/relationships" id="257" r:id="R175469892ef342c2"/>
    <p:sldId xmlns:r="http://schemas.openxmlformats.org/officeDocument/2006/relationships" id="258" r:id="Rcd062373cf5e480b"/>
    <p:sldId xmlns:r="http://schemas.openxmlformats.org/officeDocument/2006/relationships" id="259" r:id="R56f78e3475ad4341"/>
    <p:sldId xmlns:r="http://schemas.openxmlformats.org/officeDocument/2006/relationships" id="260" r:id="R915d98b9878b4ddc"/>
    <p:sldId xmlns:r="http://schemas.openxmlformats.org/officeDocument/2006/relationships" id="261" r:id="Re6e3b8582ed845d5"/>
    <p:sldId xmlns:r="http://schemas.openxmlformats.org/officeDocument/2006/relationships" id="262" r:id="R33bce4c0497e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9e2140526417e" /><Relationship Type="http://schemas.openxmlformats.org/officeDocument/2006/relationships/slide" Target="/ppt/slides/slide1.xml" Id="Rde71b45cc1e24406" /><Relationship Type="http://schemas.openxmlformats.org/officeDocument/2006/relationships/slide" Target="/ppt/slides/slide2.xml" Id="R175469892ef342c2" /><Relationship Type="http://schemas.openxmlformats.org/officeDocument/2006/relationships/slide" Target="/ppt/slides/slide3.xml" Id="Rcd062373cf5e480b" /><Relationship Type="http://schemas.openxmlformats.org/officeDocument/2006/relationships/slide" Target="/ppt/slides/slide4.xml" Id="R56f78e3475ad4341" /><Relationship Type="http://schemas.openxmlformats.org/officeDocument/2006/relationships/slide" Target="/ppt/slides/slide5.xml" Id="R915d98b9878b4ddc" /><Relationship Type="http://schemas.openxmlformats.org/officeDocument/2006/relationships/slide" Target="/ppt/slides/slide6.xml" Id="Re6e3b8582ed845d5" /><Relationship Type="http://schemas.openxmlformats.org/officeDocument/2006/relationships/slide" Target="/ppt/slides/slide7.xml" Id="R33bce4c0497e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db47df3d9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94b518f3d4451" /><Relationship Type="http://schemas.openxmlformats.org/officeDocument/2006/relationships/theme" Target="/ppt/slideMasters/theme/theme1.xml" Id="R53eb8d659c72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94b518f3d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42a3686d4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ac244c2e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a489f91d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c0f5a0d5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389273ff3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872cde805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4cf710662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126 232 930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132 625 565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