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4fd4ab06d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aca381e2d4e39"/>
  </p:sldMasterIdLst>
  <p:sldIdLst>
    <p:sldId xmlns:r="http://schemas.openxmlformats.org/officeDocument/2006/relationships" id="256" r:id="R98f054a827704bb1"/>
    <p:sldId xmlns:r="http://schemas.openxmlformats.org/officeDocument/2006/relationships" id="257" r:id="Ree864256dcd646d2"/>
    <p:sldId xmlns:r="http://schemas.openxmlformats.org/officeDocument/2006/relationships" id="258" r:id="R6df608dd1cbd4247"/>
    <p:sldId xmlns:r="http://schemas.openxmlformats.org/officeDocument/2006/relationships" id="259" r:id="Rc63d78b00f564eac"/>
    <p:sldId xmlns:r="http://schemas.openxmlformats.org/officeDocument/2006/relationships" id="260" r:id="R03082ee8fb8c437d"/>
    <p:sldId xmlns:r="http://schemas.openxmlformats.org/officeDocument/2006/relationships" id="261" r:id="Rcf01532fb7364d6d"/>
    <p:sldId xmlns:r="http://schemas.openxmlformats.org/officeDocument/2006/relationships" id="262" r:id="Rc56e0a80f9b4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aca381e2d4e39" /><Relationship Type="http://schemas.openxmlformats.org/officeDocument/2006/relationships/slide" Target="/ppt/slides/slide1.xml" Id="R98f054a827704bb1" /><Relationship Type="http://schemas.openxmlformats.org/officeDocument/2006/relationships/slide" Target="/ppt/slides/slide2.xml" Id="Ree864256dcd646d2" /><Relationship Type="http://schemas.openxmlformats.org/officeDocument/2006/relationships/slide" Target="/ppt/slides/slide3.xml" Id="R6df608dd1cbd4247" /><Relationship Type="http://schemas.openxmlformats.org/officeDocument/2006/relationships/slide" Target="/ppt/slides/slide4.xml" Id="Rc63d78b00f564eac" /><Relationship Type="http://schemas.openxmlformats.org/officeDocument/2006/relationships/slide" Target="/ppt/slides/slide5.xml" Id="R03082ee8fb8c437d" /><Relationship Type="http://schemas.openxmlformats.org/officeDocument/2006/relationships/slide" Target="/ppt/slides/slide6.xml" Id="Rcf01532fb7364d6d" /><Relationship Type="http://schemas.openxmlformats.org/officeDocument/2006/relationships/slide" Target="/ppt/slides/slide7.xml" Id="Rc56e0a80f9b4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bc60b7f97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d684fe3d4836" /><Relationship Type="http://schemas.openxmlformats.org/officeDocument/2006/relationships/theme" Target="/ppt/slideMasters/theme/theme1.xml" Id="R0bbeeb8c2f65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3d684fe3d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795fc00d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40abcaa29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56827327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383c7e01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676cb0e4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00b34554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65b2986f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