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29807fa06c48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681a9c92034989"/>
  </p:sldMasterIdLst>
  <p:sldIdLst>
    <p:sldId xmlns:r="http://schemas.openxmlformats.org/officeDocument/2006/relationships" id="256" r:id="R56a4fc7ff22a4d03"/>
    <p:sldId xmlns:r="http://schemas.openxmlformats.org/officeDocument/2006/relationships" id="257" r:id="R6281bfd7df2648d5"/>
    <p:sldId xmlns:r="http://schemas.openxmlformats.org/officeDocument/2006/relationships" id="258" r:id="R537dadfa38e94540"/>
    <p:sldId xmlns:r="http://schemas.openxmlformats.org/officeDocument/2006/relationships" id="259" r:id="R14a01c630bcb4e55"/>
    <p:sldId xmlns:r="http://schemas.openxmlformats.org/officeDocument/2006/relationships" id="260" r:id="R5c065cad54964d65"/>
    <p:sldId xmlns:r="http://schemas.openxmlformats.org/officeDocument/2006/relationships" id="261" r:id="R8c100d42f4994011"/>
    <p:sldId xmlns:r="http://schemas.openxmlformats.org/officeDocument/2006/relationships" id="262" r:id="R369ec5fc4c4a4f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681a9c92034989" /><Relationship Type="http://schemas.openxmlformats.org/officeDocument/2006/relationships/slide" Target="/ppt/slides/slide1.xml" Id="R56a4fc7ff22a4d03" /><Relationship Type="http://schemas.openxmlformats.org/officeDocument/2006/relationships/slide" Target="/ppt/slides/slide2.xml" Id="R6281bfd7df2648d5" /><Relationship Type="http://schemas.openxmlformats.org/officeDocument/2006/relationships/slide" Target="/ppt/slides/slide3.xml" Id="R537dadfa38e94540" /><Relationship Type="http://schemas.openxmlformats.org/officeDocument/2006/relationships/slide" Target="/ppt/slides/slide4.xml" Id="R14a01c630bcb4e55" /><Relationship Type="http://schemas.openxmlformats.org/officeDocument/2006/relationships/slide" Target="/ppt/slides/slide5.xml" Id="R5c065cad54964d65" /><Relationship Type="http://schemas.openxmlformats.org/officeDocument/2006/relationships/slide" Target="/ppt/slides/slide6.xml" Id="R8c100d42f4994011" /><Relationship Type="http://schemas.openxmlformats.org/officeDocument/2006/relationships/slide" Target="/ppt/slides/slide7.xml" Id="R369ec5fc4c4a4f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e46d9752c643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c0e202fe7485c" /><Relationship Type="http://schemas.openxmlformats.org/officeDocument/2006/relationships/theme" Target="/ppt/slideMasters/theme/theme1.xml" Id="R47432317186d4b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2c0e202fe748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70e936b794b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060c33d9648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e0366131244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8a6fc2ed94c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f7dccb43a43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e83cac8cf45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f5c1837c94f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MOA REVISJON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26 256 224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7 641 630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5 939 359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5 554 672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13 218 516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HAMELO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Langelandsvegen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6010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15 26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post@moarevisjon.no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991 456 147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 REVISJON AS</a:t>
            </a:r>
          </a:p>
        </p:txBody>
      </p:sp>
    </p:spTree>
  </p:cSld>
  <p:clrMapOvr>
    <a:masterClrMapping xmlns:a="http://schemas.openxmlformats.org/drawingml/2006/main"/>
  </p:clrMapOvr>
</p:sld>
</file>