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7210e9400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e3c5e4a204719"/>
  </p:sldMasterIdLst>
  <p:sldIdLst>
    <p:sldId xmlns:r="http://schemas.openxmlformats.org/officeDocument/2006/relationships" id="256" r:id="R4ba9f830318149bd"/>
    <p:sldId xmlns:r="http://schemas.openxmlformats.org/officeDocument/2006/relationships" id="257" r:id="Rd8ad044277d044a8"/>
    <p:sldId xmlns:r="http://schemas.openxmlformats.org/officeDocument/2006/relationships" id="258" r:id="R2baaefc2df524b29"/>
    <p:sldId xmlns:r="http://schemas.openxmlformats.org/officeDocument/2006/relationships" id="259" r:id="Ra594edd4ee1e4e97"/>
    <p:sldId xmlns:r="http://schemas.openxmlformats.org/officeDocument/2006/relationships" id="260" r:id="R19d2bce2213949b5"/>
    <p:sldId xmlns:r="http://schemas.openxmlformats.org/officeDocument/2006/relationships" id="261" r:id="R459e94f419bd4424"/>
    <p:sldId xmlns:r="http://schemas.openxmlformats.org/officeDocument/2006/relationships" id="262" r:id="R2d45e24c6a7b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e3c5e4a204719" /><Relationship Type="http://schemas.openxmlformats.org/officeDocument/2006/relationships/slide" Target="/ppt/slides/slide1.xml" Id="R4ba9f830318149bd" /><Relationship Type="http://schemas.openxmlformats.org/officeDocument/2006/relationships/slide" Target="/ppt/slides/slide2.xml" Id="Rd8ad044277d044a8" /><Relationship Type="http://schemas.openxmlformats.org/officeDocument/2006/relationships/slide" Target="/ppt/slides/slide3.xml" Id="R2baaefc2df524b29" /><Relationship Type="http://schemas.openxmlformats.org/officeDocument/2006/relationships/slide" Target="/ppt/slides/slide4.xml" Id="Ra594edd4ee1e4e97" /><Relationship Type="http://schemas.openxmlformats.org/officeDocument/2006/relationships/slide" Target="/ppt/slides/slide5.xml" Id="R19d2bce2213949b5" /><Relationship Type="http://schemas.openxmlformats.org/officeDocument/2006/relationships/slide" Target="/ppt/slides/slide6.xml" Id="R459e94f419bd4424" /><Relationship Type="http://schemas.openxmlformats.org/officeDocument/2006/relationships/slide" Target="/ppt/slides/slide7.xml" Id="R2d45e24c6a7b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7b4ee3500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4f6a5bd146cb" /><Relationship Type="http://schemas.openxmlformats.org/officeDocument/2006/relationships/theme" Target="/ppt/slideMasters/theme/theme1.xml" Id="R1406bef6c5d4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34f6a5bd1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53475d8e8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249f6c4eb4b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c62974f9a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e5f55c1b14e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c884ca7b4a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9274431a2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a63e31ce4a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