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8374c0bd9942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1b15a57ff84554"/>
  </p:sldMasterIdLst>
  <p:sldIdLst>
    <p:sldId xmlns:r="http://schemas.openxmlformats.org/officeDocument/2006/relationships" id="256" r:id="Rc917803170074b16"/>
    <p:sldId xmlns:r="http://schemas.openxmlformats.org/officeDocument/2006/relationships" id="257" r:id="R298d2ac011064e82"/>
    <p:sldId xmlns:r="http://schemas.openxmlformats.org/officeDocument/2006/relationships" id="258" r:id="R8d2a94fce8fe487c"/>
    <p:sldId xmlns:r="http://schemas.openxmlformats.org/officeDocument/2006/relationships" id="259" r:id="R6f11ac2fa4d04609"/>
    <p:sldId xmlns:r="http://schemas.openxmlformats.org/officeDocument/2006/relationships" id="260" r:id="R53aa67df89594015"/>
    <p:sldId xmlns:r="http://schemas.openxmlformats.org/officeDocument/2006/relationships" id="261" r:id="Re601211596b14a8d"/>
    <p:sldId xmlns:r="http://schemas.openxmlformats.org/officeDocument/2006/relationships" id="262" r:id="Rebfcb9b6211e47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1b15a57ff84554" /><Relationship Type="http://schemas.openxmlformats.org/officeDocument/2006/relationships/slide" Target="/ppt/slides/slide1.xml" Id="Rc917803170074b16" /><Relationship Type="http://schemas.openxmlformats.org/officeDocument/2006/relationships/slide" Target="/ppt/slides/slide2.xml" Id="R298d2ac011064e82" /><Relationship Type="http://schemas.openxmlformats.org/officeDocument/2006/relationships/slide" Target="/ppt/slides/slide3.xml" Id="R8d2a94fce8fe487c" /><Relationship Type="http://schemas.openxmlformats.org/officeDocument/2006/relationships/slide" Target="/ppt/slides/slide4.xml" Id="R6f11ac2fa4d04609" /><Relationship Type="http://schemas.openxmlformats.org/officeDocument/2006/relationships/slide" Target="/ppt/slides/slide5.xml" Id="R53aa67df89594015" /><Relationship Type="http://schemas.openxmlformats.org/officeDocument/2006/relationships/slide" Target="/ppt/slides/slide6.xml" Id="Re601211596b14a8d" /><Relationship Type="http://schemas.openxmlformats.org/officeDocument/2006/relationships/slide" Target="/ppt/slides/slide7.xml" Id="Rebfcb9b6211e47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a9efa8ed214f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526e9c69f4d29" /><Relationship Type="http://schemas.openxmlformats.org/officeDocument/2006/relationships/theme" Target="/ppt/slideMasters/theme/theme1.xml" Id="R24682acab07543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9526e9c69f4d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c44e0854940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93720901d48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a2d96884642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49d25e2e848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a985d120444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e050091fb4f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db97e112f48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PARATA AS ble etablert [år] og holder til i Øvre Årdal.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5 866 857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354 955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341 444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1 660 469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2 663 214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AGNITIO AS  –  78,5 %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CLAUSEN REKNESKAP AS  –  19,6 %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REIDUN MYRLAND  –  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Jotunvegen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6884 Øvre Årdal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991 405 518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